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0" r:id="rId3"/>
    <p:sldId id="257" r:id="rId4"/>
    <p:sldId id="277" r:id="rId5"/>
    <p:sldId id="260" r:id="rId6"/>
    <p:sldId id="261" r:id="rId7"/>
    <p:sldId id="262" r:id="rId8"/>
    <p:sldId id="263" r:id="rId9"/>
    <p:sldId id="278" r:id="rId10"/>
    <p:sldId id="279" r:id="rId11"/>
    <p:sldId id="275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 ExtraBold" panose="020B0906030804020204" pitchFamily="3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308" autoAdjust="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9T14:50:56.2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145 0 24575,'-1'25'0,"-2"-1"0,-1 1 0,-1-1 0,-1 0 0,-10 24 0,-5 21 0,-39 191 0,49-191 0,-6 128 0,17-188 0,0-1 0,1 1 0,0 0 0,0-1 0,1 1 0,0-1 0,4 13 0,-4-18 0,-1 0 0,0-1 0,1 1 0,0 0 0,-1-1 0,1 1 0,0-1 0,1 1 0,-1-1 0,0 0 0,1 0 0,-1 0 0,1 0 0,-1 0 0,1-1 0,0 1 0,0-1 0,0 0 0,0 1 0,0-1 0,0-1 0,0 1 0,5 0 0,12 0 0,0 0 0,0-2 0,0 0 0,0-2 0,34-7 0,-13-2 0,66-26 0,-100 34 0,0 0 0,0 0 0,0-1 0,0 0 0,-1 0 0,0-1 0,0 0 0,0 0 0,-1 0 0,0-1 0,0 1 0,-1-1 0,1-1 0,-2 1 0,1 0 0,-1-1 0,0 0 0,3-12 0,2-12 0,-2 0 0,-1 0 0,1-43 0,-5 68 0,0-15 0,-1 21 0,0 1 0,0-1 0,0 0 0,0 1 0,0-1 0,-1 1 0,1-1 0,0 1 0,0-1 0,-1 1 0,1-1 0,0 0 0,-1 1 0,1 0 0,0-1 0,-1 1 0,1-1 0,-1 1 0,1-1 0,0 1 0,-1 0 0,1-1 0,-1 1 0,0 0 0,1-1 0,-1 1 0,1 0 0,-1 0 0,1 0 0,-1 0 0,0-1 0,-6 2 0,0-1 0,1 1 0,-1 1 0,1-1 0,-1 1 0,1 0 0,0 1 0,-1-1 0,1 1 0,-7 5 0,-3 0 0,-1 0 0,-18 6 0,14-10-273,0 0 0,0-1 0,0-1 0,-28-1 0,-102-9-6553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9T14:51:01.6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340 1726 24575,'3'-1'0,"-1"0"0,1 0 0,0 0 0,0-1 0,-1 1 0,1-1 0,-1 1 0,0-1 0,1 0 0,2-3 0,1-1 0,156-137 0,-59 51 0,-29 26 0,-3-3 0,-3-3 0,-3-3 0,-3-3 0,-4-3 0,93-172 0,-148 249 0,3-8 0,-1 0 0,0 0 0,0 0 0,3-18 0,-7 29 0,-1-1 0,1 1 0,-1-1 0,0 1 0,1-1 0,-1 1 0,0-1 0,0 1 0,0-1 0,0 0 0,-1 1 0,1-1 0,0 1 0,-1-1 0,1 1 0,-1-1 0,1 1 0,-1-1 0,0 1 0,1 0 0,-1-1 0,0 1 0,0 0 0,0 0 0,0-1 0,0 1 0,0 0 0,0 0 0,-1 0 0,1 0 0,0 1 0,-1-1 0,1 0 0,0 0 0,-1 1 0,1-1 0,-1 1 0,1-1 0,-1 1 0,1 0 0,-1-1 0,0 1 0,1 0 0,-1 0 0,1 0 0,-3 1 0,-3-1 0,0 1 0,1 0 0,-1 1 0,0-1 0,1 1 0,-1 1 0,1-1 0,-1 1 0,-6 4 0,-54 38 0,57-39 0,-352 292 0,359-295 0,-25 21 0,2 1 0,-42 51 0,62-69 0,0 0 0,1 1 0,1 0 0,-1 0 0,1 0 0,0 0 0,1 1 0,0-1 0,1 1 0,-1 0 0,2 0 0,-1 0 0,1 0 0,0 0 0,1 0 0,2 17 0,0-19 0,0-1 0,1 1 0,0-1 0,0 0 0,1 0 0,0 0 0,0 0 0,0-1 0,1 1 0,0-1 0,0 0 0,0-1 0,9 7 0,-7-5 0,1 1 0,-1-1 0,-1 1 0,0 0 0,0 1 0,9 13 0,-10-9 0,-3-8 0,0 1 0,0-1 0,0 0 0,0 0 0,6 7 0,-7-10 0,0 0 0,0 0 0,0-1 0,0 1 0,0 0 0,0-1 0,0 1 0,0-1 0,0 1 0,0-1 0,0 1 0,0-1 0,0 0 0,0 0 0,0 1 0,1-1 0,-1 0 0,0 0 0,0 0 0,0 0 0,0 0 0,0-1 0,0 1 0,1 0 0,-1 0 0,0-1 0,0 1 0,0-1 0,0 1 0,1-2 0,9-4 0,0-1 0,-1 0 0,0-1 0,-1 0 0,1-1 0,-1 0 0,-1 0 0,0-1 0,0 0 0,10-18 0,-4 2 0,0-1 0,-2-1 0,13-39 0,-13 22 0,-1 0 0,-3-1 0,5-79 0,-16-140 0,3 254 0,-1-1 0,-1 1 0,0 0 0,0 0 0,-1-1 0,0 1 0,-9-17 0,9 23 0,0 0 0,0 1 0,0-1 0,-1 1 0,1-1 0,-1 1 0,-1 0 0,1 1 0,0-1 0,-1 1 0,0 0 0,0 0 0,0 0 0,0 1 0,0-1 0,0 1 0,-8-2 0,-6-1 0,0 1 0,-1 1 0,0 1 0,1 0 0,-36 2 0,46 0 0,0 1 0,0 0 0,0 1 0,1-1 0,-1 2 0,1-1 0,-1 1 0,1 0 0,0 1 0,0 0 0,0 0 0,1 1 0,-1 0 0,1 0 0,-7 8 0,6-4 0,1 1 0,1 0 0,0 1 0,0 0 0,1-1 0,0 2 0,1-1 0,-4 17 0,-16 96 0,22-111 0,3-52 0,-8-77 0,2 90 0,0 1 0,-2 0 0,0 0 0,-2 1 0,-21-42 0,22 52 0,0 0 0,-1 0 0,0 0 0,-1 1 0,-1 1 0,0 0 0,0 0 0,-1 1 0,-1 0 0,-17-10 0,24 17 0,0 1 0,-1-1 0,1 2 0,-1-1 0,0 1 0,0 0 0,1 0 0,-1 1 0,-1 0 0,1 0 0,0 1 0,-7 0 0,10 0 0,0 1 0,0 0 0,0-1 0,0 2 0,0-1 0,0 0 0,0 1 0,1 0 0,-1 0 0,1 0 0,-1 0 0,1 0 0,0 1 0,0-1 0,0 1 0,0 0 0,0 0 0,0 0 0,1 1 0,0-1 0,-1 0 0,0 5 0,-4 6 0,1 1 0,1 0 0,0 0 0,1 1 0,1 0 0,-3 27 0,3 100 0,4-102 0,-1-27 0,0-1 0,1 0 0,1 0 0,0 0 0,7 22 0,-9-33 0,1 1 0,0-1 0,0 0 0,0 1 0,0-1 0,0 0 0,1 0 0,-1 0 0,1 0 0,-1 0 0,1 0 0,0 0 0,-1-1 0,1 1 0,0-1 0,0 1 0,0-1 0,1 0 0,-1 1 0,0-1 0,0 0 0,1-1 0,-1 1 0,0 0 0,1-1 0,-1 1 0,1-1 0,-1 0 0,1 1 0,-1-1 0,1-1 0,-1 1 0,1 0 0,-1-1 0,0 1 0,1-1 0,-1 1 0,3-2 0,6-3 0,-1 1 0,1-1 0,-1-1 0,0 0 0,0-1 0,-1 0 0,0 0 0,0-1 0,-1 0 0,0 0 0,0-1 0,-1 0 0,0-1 0,10-18 0,-1-2 0,-1-1 0,-2 0 0,17-60 0,-21 56 0,0 0 0,6-69 0,-14 94 0,0 0 0,-1 0 0,0-1 0,-1 1 0,0 0 0,-1 0 0,0 0 0,0 0 0,-1 0 0,0 1 0,-1-1 0,0 1 0,-1 0 0,0 0 0,-7-9 0,10 15 0,0 0 0,0 1 0,0-1 0,-1 1 0,1 0 0,-1 0 0,0 0 0,1 0 0,-1 0 0,0 1 0,0-1 0,0 1 0,-1 0 0,1 0 0,0 0 0,0 0 0,-1 0 0,1 1 0,0-1 0,-1 1 0,1 0 0,0 0 0,-1 0 0,1 1 0,0-1 0,-1 1 0,1 0 0,0 0 0,-6 2 0,4 0 0,0-1 0,1 1 0,-1 1 0,0-1 0,1 1 0,0 0 0,0 0 0,0 0 0,0 0 0,1 1 0,-1-1 0,1 1 0,0 0 0,1 0 0,-1 0 0,-2 10 0,-1 7 0,1 0 0,1 0 0,-2 46 0,7 71 0,1-77 0,-2-55 0,3 42 0,-3-47 0,0-1 0,0 0 0,0 1 0,0-1 0,1 0 0,-1 1 0,0-1 0,1 0 0,-1 0 0,1 1 0,0-1 0,-1 0 0,1 0 0,0 0 0,0 0 0,-1 0 0,1 0 0,0 0 0,0 0 0,0 0 0,0 0 0,0 0 0,1-1 0,-1 1 0,0 0 0,0-1 0,0 1 0,3 0 0,-3-1 0,1 0 0,0-1 0,-1 1 0,0-1 0,1 1 0,-1-1 0,1 0 0,-1 1 0,0-1 0,1 0 0,-1 0 0,0 0 0,0 0 0,1 0 0,-1 0 0,0 0 0,0 0 0,0-1 0,0 1 0,-1 0 0,1 0 0,0-1 0,-1 1 0,1-1 0,0-2 0,12-40 0,-8-3 0,-1-1 0,-3 0 0,-5-64 0,3 105 0,1 1 0,-2 0 0,1 0 0,-1-1 0,1 1 0,-2 0 0,1 0 0,-4-6 0,5 10 0,1 1 0,-1 0 0,0 0 0,0 0 0,1 0 0,-1 0 0,0 0 0,0 0 0,0 0 0,0 0 0,0 0 0,0 1 0,0-1 0,-1 0 0,1 1 0,0-1 0,0 1 0,-1-1 0,1 1 0,0 0 0,0-1 0,-1 1 0,1 0 0,0 0 0,-1 0 0,1 0 0,0 0 0,-1 0 0,1 0 0,0 1 0,-1-1 0,1 0 0,0 1 0,0-1 0,-1 1 0,1-1 0,0 1 0,0 0 0,0-1 0,0 1 0,0 0 0,0 0 0,0 0 0,0 0 0,-1 1 0,-5 5 0,0 0 0,1 1 0,0 0 0,0 0 0,1 0 0,0 1 0,1 0 0,0 0 0,0 0 0,1 0 0,0 1 0,0-1 0,-1 17 0,-2 15 0,1 79 0,5-96 0,-1 1 0,5 124 0,-3-132 0,2 0 0,0 0 0,1 0 0,0 0 0,2-1 0,11 25 0,-16-38 0,1 0 0,-1 0 0,1 0 0,0 0 0,0 0 0,1 0 0,-1-1 0,0 1 0,1-1 0,0 0 0,-1 1 0,1-1 0,0-1 0,6 4 0,-7-4 0,-1-1 0,1 0 0,0 1 0,0-1 0,0 0 0,0 0 0,0 0 0,0 0 0,0-1 0,0 1 0,0 0 0,-1-1 0,1 0 0,0 1 0,0-1 0,0 0 0,-1 0 0,1 0 0,0 0 0,-1 0 0,1 0 0,-1 0 0,1 0 0,-1-1 0,0 1 0,0-1 0,1 1 0,0-3 0,9-10 0,-1-2 0,-1 1 0,0-2 0,-1 1 0,-1-1 0,-1 0 0,0-1 0,-1 1 0,-1-1 0,4-29 0,-2-20 0,-4-102 0,-3 132 0,1 35 0,0-14 0,0-1 0,-2 1 0,0-1 0,-5-20 0,6 35 0,1-1 0,-1 0 0,0 0 0,0 0 0,0 1 0,0-1 0,-1 1 0,1-1 0,-1 1 0,1-1 0,-1 1 0,0 0 0,0 0 0,0 0 0,0 0 0,0 0 0,-1 0 0,1 0 0,0 1 0,-1-1 0,0 1 0,1 0 0,-1 0 0,0 0 0,1 0 0,-1 0 0,0 1 0,0-1 0,0 1 0,0-1 0,1 1 0,-5 0 0,3 1 0,1 0 0,-1 0 0,0 0 0,1 1 0,0-1 0,-1 1 0,1 0 0,0 0 0,0 0 0,0 0 0,0 1 0,0-1 0,0 1 0,1-1 0,-1 1 0,1 0 0,0 0 0,0 0 0,0 1 0,0-1 0,0 0 0,1 1 0,0-1 0,-1 1 0,0 5 0,-3 10 0,1 1 0,0 0 0,-1 26 0,3-14 0,1-1 0,2 1 0,1-1 0,6 33 0,-4-45 0,0 0 0,1-1 0,1 1 0,1-1 0,1-1 0,0 1 0,20 30 0,-26-45 0,0 0 0,0-1 0,0 1 0,0 0 0,0-1 0,0 0 0,1 1 0,-1-1 0,1 0 0,0 0 0,0-1 0,0 1 0,-1 0 0,2-1 0,-1 0 0,0 0 0,0 0 0,0 0 0,0 0 0,1 0 0,-1-1 0,0 0 0,1 0 0,-1 0 0,0 0 0,1 0 0,-1 0 0,4-2 0,-2 0 0,1 0 0,-1-1 0,0 0 0,0 0 0,-1 0 0,1 0 0,0-1 0,-1 1 0,0-1 0,0-1 0,0 1 0,-1 0 0,1-1 0,-1 0 0,5-9 0,1-7 0,0 0 0,-2 0 0,0-1 0,-2 0 0,0 0 0,-1 0 0,0-25 0,-3-159 0,-2 186 0,-1 0 0,0 0 0,-2 0 0,-12-38 0,14 51 0,-1 0 0,0 1 0,0-1 0,-1 1 0,0 0 0,0 0 0,-9-9 0,11 12 0,-1 1 0,0-1 0,0 1 0,0 0 0,0 0 0,-1 0 0,1 0 0,-1 1 0,1 0 0,-1-1 0,1 1 0,-1 0 0,0 0 0,1 1 0,-7-1 0,6 1 0,0 0 0,0 1 0,0-1 0,0 1 0,0 0 0,0 0 0,0 1 0,0-1 0,1 1 0,-1 0 0,0 0 0,1 0 0,-1 0 0,1 1 0,0-1 0,0 1 0,0 0 0,0 0 0,1 0 0,-1 0 0,1 0 0,-1 1 0,1-1 0,0 1 0,-2 6 0,-2 5 0,0 1 0,1-1 0,1 1 0,0-1 0,-2 21 0,1 1 0,2 1 0,2 54 0,1-82 0,1 0 0,0 0 0,1 0 0,0 0 0,0 0 0,1 0 0,0-1 0,1 1 0,0-1 0,1 0 0,0 0 0,0 0 0,1-1 0,8 10 0,-11-14 0,1-1 0,0 0 0,0 0 0,0 0 0,0 0 0,1 0 0,-1-1 0,0 0 0,1 0 0,0 0 0,0 0 0,-1-1 0,1 0 0,0 0 0,0 0 0,0-1 0,0 1 0,0-1 0,0 0 0,1-1 0,-1 1 0,0-1 0,-1 0 0,1 0 0,0-1 0,0 1 0,0-1 0,-1 0 0,6-3 0,2-2 0,0-1 0,-1 0 0,0 0 0,0-1 0,-1 0 0,0-1 0,-1 0 0,0-1 0,12-17 0,-7 5 0,0-2 0,-2 1 0,-1-1 0,-1-1 0,-1 0 0,10-48 0,-15 53 0,-1 0 0,-1 0 0,0 0 0,-2 0 0,-1 0 0,0 0 0,-2 0 0,0 0 0,-9-29 0,10 44 0,0 1 0,0 0 0,0 0 0,-1 0 0,0 0 0,0 1 0,0-1 0,0 1 0,-1-1 0,0 1 0,0 0 0,0 1 0,0-1 0,0 1 0,-1 0 0,0 0 0,0 0 0,1 0 0,-8-2 0,8 4 0,-1 0 0,1 0 0,0 1 0,0-1 0,0 1 0,0 0 0,-1 0 0,1 0 0,0 1 0,0-1 0,0 1 0,-1 0 0,1 0 0,0 1 0,0-1 0,1 1 0,-1 0 0,0 0 0,0 0 0,1 0 0,0 1 0,-1-1 0,1 1 0,0 0 0,-5 6 0,1 0 0,0 0 0,1 1 0,0-1 0,1 1 0,0 1 0,1-1 0,-5 14 0,-16 82 0,19-79 0,-6 39 0,2 0 0,0 68 0,9-91 0,2 0 0,2 0 0,1 0 0,13 50 0,-13-78 0,0-1 0,1 1 0,1-1 0,0 0 0,1 0 0,0-1 0,1 0 0,1 0 0,20 22 0,-25-30 0,0-1 0,1 0 0,0 0 0,0 0 0,0-1 0,1 0 0,-1 0 0,1 0 0,-1 0 0,1-1 0,0 0 0,0 0 0,0-1 0,0 0 0,1 0 0,-1 0 0,0-1 0,0 1 0,1-2 0,-1 1 0,0-1 0,0 0 0,0 0 0,0 0 0,0-1 0,10-4 0,4-3 0,-1-2 0,0 0 0,-1 0 0,0-2 0,-1 0 0,-1-1 0,0-1 0,-1-1 0,0 0 0,-1-1 0,16-26 0,-10 13 0,-2-2 0,-1 0 0,-2-1 0,-1-1 0,-2 0 0,10-39 0,-14 38 0,-2 0 0,4-68 0,-9 92 0,-1 0 0,0 0 0,-1 0 0,0 0 0,-1 0 0,-1 1 0,1-1 0,-2 0 0,1 1 0,-1 0 0,-1 0 0,0 0 0,-10-15 0,11 21 0,0-1 0,0 1 0,0 0 0,0 0 0,-1 1 0,0-1 0,1 1 0,-1 0 0,-1 0 0,1 0 0,0 1 0,-1 0 0,1 0 0,-1 0 0,-8 0 0,11 1 0,-1 1 0,1 0 0,-1 0 0,1 0 0,0 1 0,-1-1 0,1 1 0,0 0 0,-1 0 0,1 0 0,0 0 0,0 0 0,0 1 0,0 0 0,0-1 0,0 1 0,1 0 0,-1 1 0,0-1 0,1 0 0,0 1 0,-1-1 0,1 1 0,0 0 0,0 0 0,1-1 0,-3 7 0,-3 7 0,0 0 0,2 0 0,0 1 0,1 0 0,0 0 0,-1 24 0,1 109 0,4-117 0,0 5 0,1-1 0,12 69 0,-12-96 0,1-1 0,1 1 0,0-1 0,0 0 0,1 0 0,0 0 0,0 0 0,1-1 0,0 1 0,1-1 0,0 0 0,0-1 0,1 0 0,0 0 0,0 0 0,11 7 0,-13-11 0,-1 0 0,1-1 0,0 1 0,0-1 0,0 0 0,0-1 0,0 1 0,1-1 0,-1 0 0,0-1 0,1 1 0,-1-1 0,0 0 0,1 0 0,-1-1 0,0 1 0,1-1 0,-1-1 0,0 1 0,0-1 0,0 1 0,0-2 0,0 1 0,0 0 0,0-1 0,-1 0 0,1 0 0,-1 0 0,0-1 0,5-5 0,1-1 0,-1 0 0,0 0 0,-1-1 0,0 0 0,-1-1 0,0 0 0,-1 0 0,0 0 0,-1-1 0,7-25 0,-7 16 0,-1 0 0,-1 0 0,-2 0 0,0-1 0,-1 1 0,-1 0 0,-1-1 0,-1 1 0,-1 0 0,0 0 0,-11-27 0,10 37 0,0 0 0,0 1 0,-1-1 0,0 1 0,-1 1 0,-1-1 0,1 1 0,-2 1 0,1 0 0,-1 0 0,-1 0 0,1 1 0,-2 0 0,1 1 0,-1 0 0,0 1 0,0 0 0,0 1 0,-1 0 0,0 1 0,-15-3 0,13 3 0,0 2 0,0 0 0,0 0 0,0 1 0,0 1 0,0 1 0,-19 2 0,27-2 0,-1 1 0,0 0 0,1 0 0,-1 0 0,1 1 0,0 0 0,0 0 0,0 1 0,0 0 0,0 0 0,1 0 0,-1 0 0,1 1 0,1 0 0,-1 0 0,-7 11 0,3 0 0,1 0 0,0 0 0,1 1 0,1 0 0,1 0 0,1 0 0,0 1 0,-2 28 0,2-1 0,3 1 0,4 54 0,-2-86 0,1 0 0,0 0 0,1 0 0,1-1 0,0 0 0,1 1 0,0-1 0,1-1 0,0 1 0,1-1 0,1 0 0,0-1 0,0 0 0,13 13 0,-14-17 0,0-1 0,1 0 0,0 0 0,0 0 0,0-1 0,1 0 0,0-1 0,0 0 0,0 0 0,0-1 0,0 0 0,1-1 0,-1 0 0,1-1 0,0 0 0,0 0 0,-1-1 0,1 0 0,0 0 0,0-1 0,10-3 0,-11 2 0,0 0 0,0-1 0,0-1 0,-1 1 0,1-1 0,-1-1 0,0 1 0,0-1 0,-1-1 0,1 1 0,6-8 0,-4 2 0,0 0 0,0-1 0,-2 0 0,1 0 0,-1-1 0,8-18 0,-5 3 0,0-1 0,-2 0 0,-1-1 0,-1 0 0,-1 0 0,1-34 0,-6 49 0,-1-1 0,0 1 0,-1-1 0,0 1 0,-1-1 0,-1 1 0,-8-24 0,9 32 0,-1 1 0,1 1 0,-1-1 0,0 0 0,-1 1 0,1-1 0,-1 1 0,0 0 0,-1 0 0,1 1 0,-1-1 0,0 1 0,0 0 0,0 0 0,-1 1 0,1 0 0,-1 0 0,0 0 0,0 0 0,-10-2 0,10 3 0,0 1 0,0-1 0,0 1 0,0 1 0,0-1 0,0 1 0,-1 0 0,1 0 0,0 1 0,0 0 0,0 0 0,-1 1 0,2-1 0,-1 1 0,0 0 0,0 1 0,0 0 0,1 0 0,0 0 0,-1 0 0,1 1 0,0 0 0,1 0 0,-1 0 0,1 1 0,0-1 0,0 1 0,0 0 0,1 0 0,-1 1 0,1-1 0,0 1 0,1-1 0,0 1 0,-2 6 0,-1 5 0,0 1 0,2-1 0,0 1 0,1 0 0,1 0 0,1 0 0,0 0 0,1 0 0,4 21 0,0-13 0,1-1 0,1 0 0,2 0 0,0 0 0,21 39 0,-26-57 0,-1 0 0,2-1 0,-1 1 0,1-1 0,0 0 0,0 0 0,0 0 0,1-1 0,0 1 0,0-2 0,1 1 0,-1-1 0,1 0 0,0 0 0,0 0 0,0-1 0,1 0 0,-1-1 0,1 0 0,0 0 0,-1 0 0,1-1 0,0 0 0,0-1 0,0 0 0,0 0 0,0-1 0,0 0 0,-1 0 0,1 0 0,0-1 0,-1-1 0,1 1 0,-1-1 0,0 0 0,0-1 0,0 0 0,11-8 0,-5 2 0,0-1 0,-1 0 0,0-1 0,-1 0 0,0-1 0,-1 0 0,-1-1 0,0 0 0,11-23 0,-9 13 0,-1-1 0,-1-1 0,0 1 0,-2-2 0,4-29 0,-9 40 0,-1-1 0,0 0 0,-1 0 0,-1 1 0,0-1 0,-1 0 0,-9-30 0,10 41 0,-1 0 0,0 0 0,-1 1 0,1-1 0,-1 0 0,0 1 0,-1-1 0,1 1 0,-1 0 0,0 0 0,0 1 0,-1-1 0,1 1 0,-1 0 0,0 0 0,0 1 0,-1-1 0,1 1 0,-1 0 0,1 0 0,-1 1 0,0 0 0,-11-3 0,12 4 0,0 1 0,0 0 0,0 0 0,0 0 0,0 0 0,0 1 0,0 0 0,1 0 0,-1 0 0,0 1 0,0 0 0,1 0 0,-1 0 0,1 0 0,0 0 0,-1 1 0,1 0 0,1 0 0,-1 0 0,0 1 0,1-1 0,-1 1 0,1-1 0,0 1 0,0 0 0,-3 6 0,-2 5 0,0 0 0,0 0 0,2 0 0,0 1 0,1 0 0,-6 26 0,5-7 0,1 0 0,1 1 0,2-1 0,5 65 0,-2-84 0,1-1 0,0 0 0,2 0 0,0 0 0,0 0 0,1-1 0,1 0 0,0 0 0,1 0 0,1-1 0,0 0 0,1 0 0,17 19 0,-19-26 0,0 1 0,1-1 0,-1 0 0,1-1 0,1 0 0,-1 0 0,1-1 0,0 0 0,0 0 0,0-1 0,0 0 0,0-1 0,1 0 0,-1-1 0,1 0 0,0 0 0,-1-1 0,1 0 0,0 0 0,-1-1 0,1-1 0,-1 0 0,1 0 0,-1-1 0,0 0 0,0 0 0,16-9 0,-10 4 0,-1 0 0,-1 0 0,0-2 0,0 1 0,-1-2 0,0 0 0,-1 0 0,0-1 0,-1 0 0,0-1 0,-1 0 0,0-1 0,-1 0 0,-1 0 0,0 0 0,5-18 0,-7 13 0,0-1 0,-1 0 0,-1 0 0,0-24 0,-3 37 0,0 0 0,0 0 0,0 0 0,-1 0 0,0 0 0,-1 0 0,1 0 0,-1 0 0,-1 0 0,1 1 0,-1-1 0,0 1 0,-1 0 0,1 0 0,-6-7 0,7 11 0,1 1 0,-1-1 0,0 0 0,0 1 0,0-1 0,0 1 0,0 0 0,0 0 0,0 0 0,0 0 0,0 0 0,0 0 0,0 0 0,-1 1 0,1-1 0,0 1 0,-1 0 0,1 0 0,0-1 0,-4 2 0,2-1 0,0 1 0,1 0 0,-1 1 0,0-1 0,1 1 0,-1-1 0,1 1 0,0 0 0,-1 0 0,1 1 0,-4 3 0,-2 3 0,0 0 0,0 1 0,1 1 0,0-1 0,1 1 0,-8 16 0,-3 9 0,1 2 0,2 1 0,2 0 0,2 0 0,1 1 0,-6 56 0,15-85 0,0-1 0,1 0 0,1 0 0,-1 0 0,2 1 0,-1-1 0,2 0 0,2 10 0,-3-17 0,-1 1 0,1-1 0,-1 0 0,1 0 0,0 1 0,0-1 0,1 0 0,-1-1 0,0 1 0,1 0 0,0-1 0,0 1 0,0-1 0,0 0 0,0 0 0,0 0 0,0 0 0,1-1 0,-1 1 0,1-1 0,-1 0 0,1 0 0,-1 0 0,1-1 0,5 1 0,-4 0 0,0-1 0,0 0 0,0 0 0,0 0 0,0-1 0,0 0 0,0 0 0,0 0 0,0 0 0,0-1 0,0 0 0,0 0 0,-1 0 0,1-1 0,5-3 0,-5 1 0,1 0 0,-1-1 0,0 1 0,0-1 0,0 0 0,-1-1 0,0 1 0,0-1 0,4-11 0,2-4 0,-2 1 0,0-1 0,-1-1 0,-2 0 0,0 0 0,-1 0 0,1-41 0,-5 54 0,0 0 0,-1 1 0,-1-1 0,1 0 0,-1 1 0,-1-1 0,0 1 0,0 0 0,-1 0 0,0 0 0,-1 0 0,0 1 0,0 0 0,-1 0 0,0 0 0,0 0 0,-1 1 0,0 0 0,0 1 0,0-1 0,-9-4 0,10 7 0,-1 0 0,1 0 0,0 1 0,-1 0 0,0 0 0,0 1 0,0 0 0,0 0 0,0 1 0,0 0 0,0 0 0,-1 0 0,1 1 0,0 0 0,-1 1 0,-12 2 0,11-1 0,1 0 0,-1 1 0,1 1 0,0 0 0,0 0 0,1 0 0,-1 1 0,1 0 0,0 0 0,0 1 0,1 0 0,0 0 0,-10 12 0,3 0 0,1 1 0,1 0 0,0 1 0,2 1 0,0 0 0,1 0 0,1 0 0,1 1 0,1 0 0,1 0 0,1 0 0,0 25 0,3-37 0,1 1 0,1 0 0,-1-1 0,2 1 0,-1-1 0,1 0 0,1 1 0,0-2 0,0 1 0,1 0 0,1-1 0,-1 0 0,1 0 0,1 0 0,13 13 0,-16-17 0,1 0 0,0-1 0,0 0 0,0 1 0,1-2 0,0 1 0,-1-1 0,1 0 0,0 0 0,1 0 0,-1-1 0,0 0 0,1 0 0,-1-1 0,1 0 0,0 0 0,-1 0 0,1-1 0,0 0 0,0 0 0,-1-1 0,1 0 0,-1 0 0,1 0 0,-1-1 0,9-3 0,0-2 0,-1-1 0,0-1 0,-1 0 0,0 0 0,0-2 0,-1 1 0,-1-2 0,1 1 0,-2-2 0,0 1 0,0-1 0,-1-1 0,12-24 0,-11 17 0,-1 1 0,-1-2 0,0 1 0,-2-1 0,0-1 0,-2 1 0,0-1 0,-2 1 0,0-29 0,-3 35 0,-1 1 0,0-1 0,-1 0 0,-1 1 0,-1 0 0,0 0 0,-1 0 0,0 1 0,-1 0 0,-1 0 0,0 0 0,-1 1 0,-1 1 0,1-1 0,-2 2 0,0-1 0,0 1 0,-1 1 0,-22-15 0,13 11 0,-1 0 0,-1 2 0,0 0 0,-1 2 0,0 0 0,-1 2 0,0 1 0,0 0 0,0 2 0,-1 1 0,-33-1 0,44 5 0,0 0 0,-1 1 0,1 1 0,0 1 0,0 0 0,0 0 0,0 2 0,0 0 0,1 0 0,0 1 0,-14 9 0,19-9 0,0 0 0,1 0 0,-1 1 0,1 0 0,1 1 0,-1 0 0,1 0 0,1 0 0,-1 1 0,2 0 0,-1 0 0,1 1 0,1 0 0,-1 0 0,2 0 0,-5 15 0,4-4 0,0 1 0,2 0 0,0 0 0,1 0 0,1 0 0,2 0 0,0 0 0,1-1 0,1 1 0,1-1 0,13 35 0,-12-40 0,1-1 0,0 0 0,1 0 0,0-1 0,2 0 0,0 0 0,0-1 0,1 0 0,0-1 0,1-1 0,1 1 0,0-2 0,0 0 0,1-1 0,27 14 0,-35-20 0,0 0 0,-1-1 0,1 0 0,0-1 0,0 1 0,1-1 0,-1 0 0,0-1 0,0 1 0,0-1 0,0 0 0,1-1 0,-1 0 0,0 0 0,0 0 0,0 0 0,0-1 0,0 0 0,0-1 0,-1 1 0,1-1 0,-1 0 0,1 0 0,-1-1 0,5-4 0,-2 0 0,0 1 0,-1-1 0,0 0 0,-1-1 0,0 0 0,0 0 0,-1 0 0,0-1 0,-1 1 0,0-1 0,0 0 0,-1-1 0,4-18 0,-5 6 0,0 1 0,-1-1 0,-2 1 0,0-1 0,-1 1 0,-1 0 0,-2-1 0,0 1 0,-1 1 0,-15-36 0,9 30 0,-1 0 0,-1 1 0,-2 1 0,-1 0 0,0 1 0,-2 1 0,-34-33 0,45 48 0,0 1 0,-1 1 0,0-1 0,0 2 0,0-1 0,-1 1 0,0 0 0,0 1 0,0 0 0,0 1 0,-1 0 0,-13-2 0,19 4 0,-1 1 0,0 0 0,0 0 0,1 0 0,-1 1 0,0 0 0,0 0 0,1 0 0,-1 1 0,1 0 0,-1 0 0,1 0 0,0 1 0,0-1 0,0 1 0,0 1 0,0-1 0,1 1 0,0-1 0,-1 1 0,1 1 0,1-1 0,-1 0 0,-4 8 0,0 2 0,0 1 0,0 1 0,2-1 0,0 1 0,1 0 0,0 1 0,1-1 0,1 1 0,1 0 0,0 0 0,1-1 0,1 1 0,1 0 0,4 24 0,-2-15 0,3 0 0,0-1 0,1 0 0,1 0 0,2 0 0,0-1 0,2-1 0,23 36 0,-27-48 0,0 1 0,1-2 0,0 1 0,1-1 0,20 16 0,-26-23 0,0 0 0,0 0 0,0-1 0,1 0 0,-1 0 0,1 0 0,0 0 0,0-1 0,-1 0 0,1 0 0,0 0 0,0 0 0,0-1 0,0 0 0,0 0 0,0 0 0,0-1 0,0 0 0,0 1 0,5-3 0,3-2 0,0-1 0,-1 0 0,1-1 0,-1 0 0,0-1 0,-1 0 0,0-1 0,0 0 0,-1-1 0,17-20 0,-13 12 0,0-1 0,-1 0 0,-1-1 0,-1 0 0,16-42 0,-18 34 0,-1 1 0,-2-1 0,0-1 0,1-28 0,-6 38 0,0 0 0,-2 0 0,0 0 0,-1 0 0,0 0 0,-11-36 0,12 51 0,-1 0 0,1 0 0,-1 0 0,0 0 0,0 0 0,-1 0 0,1 1 0,-1-1 0,1 1 0,-1-1 0,0 1 0,0 0 0,-1 0 0,1 1 0,-1-1 0,1 1 0,-1-1 0,0 1 0,0 0 0,0 1 0,0-1 0,0 1 0,0-1 0,-1 1 0,1 0 0,0 1 0,-1-1 0,1 1 0,0 0 0,-1 0 0,1 0 0,-6 2 0,4-1 0,-1 0 0,1 1 0,-1 0 0,1 0 0,0 1 0,0-1 0,0 1 0,0 1 0,1-1 0,-1 1 0,1 0 0,0 0 0,0 1 0,0-1 0,1 1 0,-1 0 0,1 0 0,0 1 0,1-1 0,-6 12 0,3-1 0,1 0 0,1 0 0,0 1 0,1-1 0,1 1 0,1 0 0,0 0 0,3 26 0,1-11 0,1-1 0,2 0 0,16 49 0,-17-66 0,0 0 0,2 0 0,14 23 0,-17-31 0,-1 0 0,2 0 0,-1-1 0,1 0 0,0 0 0,0 0 0,0 0 0,1-1 0,-1 0 0,9 5 0,-12-9 0,0 1 0,0-1 0,0 1 0,0-1 0,1 0 0,-1 0 0,0 0 0,0 0 0,0 0 0,0-1 0,1 1 0,-1 0 0,0-1 0,0 0 0,0 1 0,0-1 0,0 0 0,0 0 0,-1 0 0,1-1 0,0 1 0,0 0 0,-1 0 0,1-1 0,-1 0 0,1 1 0,-1-1 0,3-3 0,3-4 0,-1 0 0,0 0 0,0-1 0,4-12 0,-5 10 0,0 0 0,-2 0 0,1-1 0,-2 1 0,3-21 0,-5 25 0,1-1 0,-1 1 0,-1-1 0,1 1 0,-1 0 0,-1 0 0,1-1 0,-2 1 0,-4-12 0,6 18-114,0 0 1,0-1-1,-1 1 0,1 0 0,-1 1 1,1-1-1,-1 0 0,0 0 0,0 1 1,0-1-1,-4-2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9T14:51:39.8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529 1512 24575,'1'7'0,"0"0"0,1 0 0,0 0 0,1-1 0,-1 1 0,1 0 0,0-1 0,1 0 0,-1 0 0,1 0 0,9 10 0,7 13 0,26 44 0,33 56 0,-8 3 0,42 85 0,-110-209 0,4 7 0,0-1 0,0 1 0,1-2 0,13 17 0,-24-43 0,-8-12 0,-2 1 0,-2 0 0,0 1 0,-1 1 0,-2 1 0,0 0 0,-36-31 0,41 42 0,0 0 0,-1 1 0,0 0 0,0 1 0,-1 1 0,0 0 0,-1 1 0,1 0 0,-1 2 0,0 0 0,0 1 0,-26-3 0,27 5 0,0 1 0,1 0 0,-1 1 0,-27 5 0,34-3 0,0-1 0,-1 1 0,2 0 0,-1 1 0,0 0 0,1 0 0,-1 1 0,1 0 0,-10 9 0,4-2 0,-3 1 0,0 1 0,2 0 0,-1 1 0,2 1 0,0 1 0,-17 28 0,16-21 0,-20 28 0,-10 16 0,14-14 0,13-26 0,1 1 0,-23 60 0,39-86 0,-1-1 0,1 0 0,-1 1 0,1-1 0,0 1 0,0-1 0,0 1 0,0-1 0,0 1 0,0-1 0,1 1 0,-1-1 0,1 0 0,2 5 0,-3-6 0,1 0 0,-1-1 0,1 1 0,-1 0 0,1 0 0,0-1 0,-1 1 0,1-1 0,0 1 0,0-1 0,0 1 0,-1-1 0,1 1 0,0-1 0,0 0 0,0 0 0,0 1 0,0-1 0,-1 0 0,1 0 0,0 0 0,0 0 0,0 0 0,0 0 0,0 0 0,0 0 0,0 0 0,0 0 0,0-1 0,0 1 0,-1 0 0,1-1 0,0 1 0,0 0 0,0-1 0,-1 1 0,1-1 0,0 1 0,0-1 0,-1 0 0,1 1 0,1-2 0,4-4 0,0 1 0,-1-1 0,1 1 0,-1-2 0,0 1 0,-1 0 0,1-1 0,3-8 0,27-65 0,-19 40 0,-15 38 0,9-18 0,-2-1 0,0-1 0,-1 1 0,4-26 0,-10 41 0,0 1 0,0-1 0,-1 1 0,0-1 0,0 1 0,-1-1 0,1 0 0,-1 1 0,0-1 0,-1 1 0,0 0 0,1-1 0,-1 1 0,-1 0 0,1 0 0,-1 0 0,0 1 0,0-1 0,0 1 0,-1-1 0,0 1 0,-5-5 0,-2-1 0,-1 0 0,0 1 0,0 0 0,0 1 0,-1 1 0,-1 0 0,-23-9 0,35 15 0,1 1 0,-1 0 0,0-1 0,1 1 0,-1 0 0,0 0 0,1 0 0,-1 0 0,0 0 0,0 0 0,1 1 0,-1-1 0,1 1 0,-1-1 0,0 1 0,1 0 0,-1-1 0,1 1 0,-1 0 0,-2 2 0,3-1 0,-1 0 0,0 0 0,1 0 0,-1 1 0,1-1 0,0 0 0,-1 1 0,1-1 0,0 1 0,1-1 0,-1 1 0,0 3 0,-1 9 0,1 0 0,0 0 0,3 30 0,-1-27 0,0 4 0,0-1 0,2 0 0,0 0 0,10 31 0,-9-72 0,-2-16 0,11-450 0,-3 30 0,-10 320 0,28 196 0,22 86 0,-5 0 0,26-1 0,-61-117 0,-1 0 0,-1 1 0,-1 0 0,-2 0 0,-1 1 0,-1-1 0,-2 32 0,-1-40 0,0-1 0,0 0 0,-2 0 0,-6 34 0,40-157 0,-11 40 0,-3-1 0,11-68 0,-16 53 0,-7 42 0,0-1 0,-1-39 0,-5 69 0,1 0 0,-1 0 0,2 1 0,-1-1 0,1 0 0,0 1 0,1-1 0,-1 1 0,2 0 0,-1 0 0,1 0 0,0 0 0,0 1 0,9-11 0,-13 17 0,0 0 0,0 0 0,1-1 0,-1 1 0,0 0 0,0-1 0,0 1 0,1 0 0,-1 0 0,0-1 0,1 1 0,-1 0 0,0 0 0,1 0 0,-1 0 0,0-1 0,1 1 0,-1 0 0,0 0 0,1 0 0,-1 0 0,0 0 0,1 0 0,-1 0 0,0 0 0,1 0 0,-1 0 0,0 0 0,1 0 0,-1 0 0,1 0 0,-1 0 0,0 0 0,1 1 0,-1-1 0,0 0 0,0 0 0,1 0 0,-1 0 0,0 1 0,1-1 0,-1 1 0,8 18 0,-3 26 0,-8-27 0,0 0 0,0 0 0,-2 0 0,0 0 0,-1-1 0,-10 19 0,-14 48 0,29-81 0,1-1 0,-1 0 0,1 1 0,-1-1 0,0 0 0,0 0 0,-1 0 0,1 1 0,0-1 0,-1 0 0,1-1 0,-1 1 0,1 0 0,-1 0 0,0-1 0,0 1 0,0-1 0,0 1 0,0-1 0,-3 2 0,3-3 0,0 1 0,0-1 0,0 0 0,0 0 0,0 0 0,0 0 0,0 0 0,0-1 0,0 1 0,0-1 0,0 1 0,0-1 0,0 1 0,0-1 0,1 0 0,-1 0 0,0 0 0,0 0 0,1 0 0,-1-1 0,1 1 0,-1 0 0,1-1 0,0 1 0,-2-3 0,-7-9 0,1 0 0,-12-20 0,-9-14 0,7 14 0,0-2 0,-29-61 0,33 52 0,-19-59 0,34 83 0,0 0 0,2 0 0,0-1 0,1 1 0,1 0 0,1-1 0,1 1 0,1 0 0,10-38 0,-3 16 0,-7 25 0,2-1 0,0 1 0,0-1 0,2 1 0,16-31 0,5-5 0,-23 41 0,1 0 0,0 0 0,1 1 0,1 0 0,13-16 0,-11 21 0,-9 15 0,-8 15 0,-121 181 0,118-184 0,0 1 0,-8 28 0,11-26 0,-20 40 0,15-37 0,2 0 0,0 1 0,2 1 0,-9 55 0,15-78 0,0-7 0,-4-18 0,-2-27 0,4-19 0,7-94 0,-1 145 0,1 0 0,0 0 0,1 0 0,1 0 0,0 1 0,0 0 0,2 0 0,-1 0 0,14-16 0,-14 18 0,24-42 0,-19 31 0,1 1 0,1 0 0,26-31 0,-25 37 0,-2 0 0,0 1 0,2 0 0,-1 1 0,2 1 0,0 0 0,0 1 0,1 0 0,21-10 0,11 0 0,-13 4 0,61-19 0,-86 33 0,0 1 0,0 0 0,1 0 0,-1 1 0,0 0 0,1 1 0,-1 0 0,1 1 0,-1 0 0,0 0 0,11 4 0,-5 2 0,-1 1 0,0 0 0,0 1 0,-1 1 0,-1 1 0,23 21 0,-25-23 0,201 189 0,59 74 0,-245-246 0,1-1 0,0-1 0,2-2 0,1 0 0,1-2 0,52 25 0,-4-9 0,135 41 0,-116-50 0,1-4 0,1-5 0,1-4 0,0-4 0,110-5 0,212-13 0,-3-34 0,-315 29 0,190 1 0,-266 12 0,-7 0 0,-32 0 0,-266-2 0,-324 5 0,526 0 0,1 4 0,0 3 0,0 3 0,1 3 0,-76 29 0,51-13 0,39-14 0,-92 42 0,-8 20 0,157-79 0,-1-1 0,0 1 0,0 1 0,0-1 0,1 0 0,-1 0 0,0 1 0,1-1 0,-1 1 0,1-1 0,-3 4 0,9-2 0,12-8 0,33-11 0,0 3 0,91-13 0,-95 19 0,548-70 0,-302 44 0,282-4 0,-544 35 0,-1-2 0,1-1 0,-1-2 0,47-16 0,-43 13 0,-7 3 0,-1 2 0,1 1 0,0 2 0,0 0 0,40 3 0,-57 1 0,-10 3 0,-21 10 0,-37 12 0,-36 6 0,-133 27 0,58-17 0,-102 34 0,-338 90 0,-8-38 0,417-95 0,-163 21 0,309-50 0,42-4 0,39-4 0,30-4 0,-1-2 0,65-20 0,105-44 0,-120 36 0,143-31 0,-131 50 0,1 4 0,128 2 0,235 26 0,-71-1 0,-365-15 0,-31 1 0,-1 0 0,1 1 0,-1 1 0,20 2 0,-33-2 0,0-1 0,0 0 0,0 1 0,0-1 0,0 0 0,0 1 0,0-1 0,0 0 0,0 1 0,0-1 0,0 0 0,0 0 0,0 1 0,0-1 0,0 0 0,-1 1 0,1-1 0,0 0 0,0 0 0,0 1 0,-1-1 0,1 0 0,0 0 0,0 1 0,-1-1 0,1 0 0,0 0 0,0 0 0,-1 0 0,1 1 0,0-1 0,-1 0 0,1 0 0,0 0 0,-1 0 0,1 0 0,0 0 0,0 0 0,-1 0 0,1 0 0,-1 0 0,-16 9 0,-242 86 0,122-46 0,-1353 462 0,1367-481 0,76-20 0,-53 19 0,84-21 0,15-2 0,3-6 0,-1 1 0,1-1 0,0 0 0,0 1 0,0-1 0,-1 0 0,1 0 0,0 0 0,0 0 0,0-1 0,-1 1 0,4-1 0,76-23 0,-1-4 0,98-48 0,-35 14 0,-3 6 0,2 7 0,230-49 0,297 0 0,-310 95 0,-350 4 0,1 0 0,-1 0 0,1 1 0,-1 0 0,17 7 0,-25-8 0,1-1 0,-1 1 0,0 0 0,1-1 0,-1 1 0,0 0 0,0 0 0,1 0 0,-1 0 0,0 0 0,0 0 0,0 1 0,0-1 0,-1 0 0,1 0 0,0 1 0,0-1 0,0 2 0,-1-1 0,0 0 0,0-1 0,0 1 0,0 0 0,-1 0 0,1-1 0,0 1 0,-1-1 0,1 1 0,-1 0 0,0-1 0,1 1 0,-1-1 0,0 1 0,0-1 0,0 0 0,0 1 0,0-1 0,-1 0 0,1 0 0,-1 1 0,-10 8 0,0 0 0,0-1 0,-1-1 0,-26 13 0,-7 5 0,-33 19 0,-1-4 0,-3-3 0,-123 39 0,-269 53 0,347-99 0,19-2 0,6-2 0,-148 21 0,215-44 0,19-3 0,1 0 0,0 1 0,0 1 0,0 1 0,-20 7 0,25-9 0,20-11 0,21-13 0,43-21 0,96-51 0,-142 81 0,0 2 0,1 1 0,1 1 0,45-8 0,37 5 0,1 6 0,135 8 0,-85 1 0,-79-4 0,56 0 0,-120 3 0,1 0 0,-1 0 0,0 2 0,35 11 0,-51-14 0,-1 0 0,1 0 0,0 0 0,-1 0 0,1 0 0,-1 1 0,0-1 0,1 1 0,-1-1 0,0 1 0,0 0 0,0 0 0,0 0 0,0 0 0,0 0 0,-1 1 0,1-1 0,-1 1 0,0-1 0,1 1 0,-1-1 0,0 1 0,0-1 0,-1 1 0,1 0 0,-1 0 0,1-1 0,-1 1 0,0 0 0,0 0 0,0 0 0,0-1 0,0 1 0,-1 0 0,-1 4 0,0-1 0,0 0 0,-1 0 0,1 0 0,-2 0 0,1 0 0,-1-1 0,0 0 0,0 1 0,0-1 0,0-1 0,-1 1 0,0-1 0,0 1 0,-8 3 0,-1 1 0,0-2 0,-1 0 0,0 0 0,0-2 0,0 1 0,-1-2 0,-26 4 0,-6 2 0,27-5 0,-1-1 0,-34 1 0,29-2 0,0 0 0,0 2 0,-49 15 0,7-1 0,-307 78 0,329-82 0,28-8 0,0-1 0,0-1 0,-1-1 0,0 0 0,-25 0 0,23-3 0,-172-4 0,189 3 0,0-1 0,0 1 0,0-1 0,-1 0 0,1-1 0,1 1 0,-1-1 0,0 0 0,0 0 0,1-1 0,-1 1 0,-6-6 0,8 5 0,0 0 0,1 0 0,-1 0 0,1-1 0,0 1 0,0 0 0,0-1 0,0 0 0,1 1 0,-1-1 0,1 0 0,0 0 0,0 0 0,1 0 0,-1 0 0,1-7 0,-1 1 0,0 1 0,1-1 0,1 1 0,-1-1 0,1 1 0,1-1 0,0 1 0,0 0 0,1 0 0,0 0 0,1 0 0,0 0 0,0 1 0,1 0 0,0-1 0,0 2 0,1-1 0,0 1 0,1 0 0,-1 0 0,1 0 0,0 1 0,1 0 0,13-8 0,1 0 0,-7 3 0,0 2 0,1-1 0,0 2 0,33-12 0,33-12 0,-65 24 0,-1 0 0,2 2 0,-1 0 0,0 1 0,31-4 0,247 8 0,-269 2 0,202 26 0,-74-6 0,-9 1 0,-142-21 0,-1-1 0,0 1 0,1-1 0,-1 1 0,0 0 0,0 0 0,1 0 0,-1 0 0,0 0 0,0 0 0,0 1 0,0-1 0,-1 1 0,1-1 0,0 1 0,0 0 0,-1 0 0,0-1 0,1 1 0,-1 0 0,2 3 0,-2-2 0,0 1 0,0 0 0,0 0 0,-1 0 0,1-1 0,-1 1 0,0 0 0,0 0 0,0 0 0,0 0 0,-2 7 0,0-1 0,-1-1 0,0 0 0,0 0 0,-1 0 0,0 0 0,-1-1 0,0 0 0,0 0 0,-12 14 0,7-13 0,0-1 0,0 1 0,-1-2 0,0 0 0,-1 0 0,-17 8 0,-78 23 0,67-26 0,-5 0 0,0-3 0,-1-1 0,-87 2 0,111-9 0,-96 0 0,105-2 0,0-1 0,0 0 0,1-1 0,-1 0 0,1-1 0,0 0 0,-13-7 0,15 7 0,-1 0 0,0 0 0,0 1 0,-1 0 0,1 1 0,0 0 0,-16 0 0,-86 4 0,47 0 0,-17 0 0,-112-4 0,192 2 0,1-1 0,-1 1 0,0-1 0,0 1 0,0-1 0,0 0 0,0 0 0,1 0 0,-1 0 0,0-1 0,1 1 0,-1-1 0,1 0 0,0 1 0,-1-1 0,1 0 0,0 0 0,0-1 0,0 1 0,0 0 0,1-1 0,-1 1 0,1-1 0,-1 1 0,1-1 0,0 0 0,0 0 0,0 1 0,0-1 0,1 0 0,-1 0 0,1 0 0,0 0 0,-1 0 0,2-6 0,0-9 0,1 0 0,1 0 0,0 0 0,10-29 0,-7 28 0,4-22 0,3 1 0,1 1 0,2 0 0,1 1 0,31-50 0,-43 80 0,1 0 0,0 1 0,1 0 0,-1 0 0,1 0 0,1 1 0,-1 0 0,1 0 0,0 1 0,0 0 0,19-8 0,-14 9 0,1 0 0,0 1 0,0 0 0,0 1 0,0 1 0,0 0 0,22 1 0,35 7 0,0 2 0,94 26 0,-6-2 0,-62-21 0,0-5 0,147-8 0,-110-1 0,-114 1 0,0 0 0,-1-2 0,1 0 0,-1-1 0,0-1 0,31-13 0,-41 14 0,1 0 0,-2 0 0,1-1 0,0 0 0,-1 0 0,0-1 0,0 0 0,0-1 0,-1 0 0,0 0 0,-1 0 0,1-1 0,-1 0 0,9-17 0,-14 23 0,0-1 0,1 0 0,-1 0 0,-1 1 0,1-1 0,0 0 0,-1 0 0,1 0 0,-1 0 0,0 0 0,0 0 0,0 0 0,0 0 0,-1 0 0,1 0 0,-1 0 0,0 0 0,0 0 0,-1-4 0,-1 4 0,1 0 0,0-1 0,-1 1 0,0 0 0,1 1 0,-1-1 0,0 0 0,-1 1 0,1-1 0,0 1 0,-1 0 0,-6-3 0,-4 0 0,0 0 0,0 1 0,-1 1 0,1 0 0,-1 1 0,-26-1 0,-346 20 0,303-11 0,-297-2 0,361-5 0,0-2 0,0 0 0,0-2 0,0 0 0,1-1 0,-1-1 0,2 0 0,-1-2 0,1 0 0,-28-20 0,43 27 0,-1-1 0,0 0 0,1-1 0,0 1 0,0-1 0,0 1 0,0-1 0,0 0 0,1 0 0,0 0 0,0 0 0,-3-7 0,5 8 0,-1 1 0,1 0 0,-1 0 0,1 0 0,0 0 0,0-1 0,0 1 0,0 0 0,1 0 0,-1 0 0,0 0 0,1 0 0,0-1 0,-1 1 0,1 0 0,0 0 0,0 0 0,0 1 0,0-1 0,0 0 0,1 0 0,-1 0 0,1 1 0,-1-1 0,1 1 0,-1-1 0,1 1 0,3-2 0,18-11 0,1 1 0,1 2 0,0 0 0,0 2 0,38-10 0,-24 8 0,48-21 0,-58 19 0,0 1 0,1 2 0,0 1 0,41-7 0,-53 13 0,-1 1 0,1 1 0,0 1 0,0 1 0,0 0 0,0 1 0,0 1 0,34 10 0,8 1 0,-45-12 0,-1 1 0,1 1 0,15 5 0,-29-9 0,0 1 0,0-1 0,0 0 0,0 1 0,0-1 0,0 1 0,0-1 0,0 1 0,0-1 0,0 1 0,0 0 0,0 0 0,-1-1 0,1 1 0,0 0 0,0 0 0,-1 0 0,1 0 0,-1 0 0,1 0 0,-1 0 0,1 0 0,-1 0 0,1 1 0,-1-1 0,-1 0 0,1 0 0,0 0 0,-1 0 0,1 0 0,-1 0 0,0 0 0,1 0 0,-1 0 0,0 0 0,1 0 0,-1-1 0,0 1 0,0 0 0,0-1 0,0 1 0,1 0 0,-1-1 0,-2 1 0,-5 4 0,-1-1 0,0-1 0,0 0 0,-11 3 0,-56 5 0,59-9 0,-1 0 0,0 1 0,1 1 0,-28 9 0,-22 15 0,-88 33 0,-72 28 0,222-88 0,-1 1 0,1-1 0,-1 0 0,0 0 0,1-1 0,-8 1 0,12-1 0,1 0 0,-1 0 0,0 0 0,0 0 0,0 0 0,1 0 0,-1 0 0,0-1 0,0 1 0,1 0 0,-1 0 0,0-1 0,0 1 0,1 0 0,-1-1 0,0 1 0,1-1 0,-1 1 0,1-1 0,-1 1 0,0-1 0,1 1 0,-1-1 0,1 0 0,-1 1 0,1-1 0,0 0 0,-1 1 0,1-1 0,0 0 0,-1 1 0,1-1 0,0 0 0,0 0 0,0 0 0,0 1 0,0-1 0,0 0 0,0 0 0,0 1 0,0-1 0,0 0 0,0 0 0,0 0 0,0 1 0,1-1 0,-1 0 0,0 0 0,0 1 0,1-1 0,-1 0 0,1 1 0,-1-1 0,1 0 0,5-10 0,0 1 0,0 0 0,1 0 0,0 1 0,1 0 0,0 0 0,9-8 0,72-54 0,-31 28 0,-20 10 0,1 2 0,2 2 0,1 1 0,77-36 0,168-35 0,-166 60 0,-67 22 0,-13 5 0,-1-2 0,52-25 0,-47 20 0,-35 15 0,-1 1 0,1-1 0,-1-1 0,13-8 0,-19 11 0,-1 0 0,1 0 0,-1-1 0,0 1 0,0-1 0,0 1 0,0-1 0,0 0 0,0 0 0,0 0 0,-1 0 0,0 0 0,0 0 0,0 0 0,0-1 0,0 1 0,0-6 0,2-9 0,-2 1 0,0 0 0,-1 0 0,-5-31 0,5 44 0,-1 0 0,0 1 0,1-1 0,-2 0 0,1 1 0,0-1 0,-1 1 0,1 0 0,-1-1 0,0 1 0,0 0 0,-1 0 0,1 0 0,0 0 0,-1 1 0,0-1 0,0 1 0,0-1 0,0 1 0,0 0 0,0 0 0,0 0 0,-1 1 0,1-1 0,-1 1 0,1 0 0,-8-2 0,3 2 0,1 0 0,-1 1 0,0 0 0,0 0 0,1 1 0,-1 0 0,0 0 0,1 1 0,-1 0 0,1 0 0,0 1 0,0 0 0,0 0 0,-8 5 0,-1 2 0,1 1 0,1 0 0,0 1 0,-24 27 0,24-23 0,8-9 0,0 0 0,0 0 0,-1 0 0,0-1 0,-8 6 0,14-12 0,1 0 0,0 1 0,0-1 0,0 0 0,-1 0 0,1 0 0,0 0 0,0 0 0,0 0 0,-1 0 0,1 1 0,0-1 0,0 0 0,0 0 0,-1 0 0,1 0 0,0 0 0,0 0 0,-1 0 0,1 0 0,0 0 0,0 0 0,0 0 0,-1-1 0,1 1 0,0 0 0,0 0 0,-1 0 0,1 0 0,0 0 0,0 0 0,0 0 0,0 0 0,-1-1 0,1 1 0,0 0 0,0 0 0,0 0 0,0 0 0,-1-1 0,1 1 0,0 0 0,0 0 0,0 0 0,0-1 0,0 1 0,0 0 0,0 0 0,0-1 0,0 1 0,0 0 0,0 0 0,0 0 0,0-1 0,0 1 0,0 0 0,0 0 0,0-1 0,0 1 0,0 0 0,0 0 0,0-1 0,3-18 0,-2 18 0,3-14 0,1 0 0,1 1 0,0 0 0,1 0 0,13-18 0,51-66 0,-31 45 0,-10 15 0,-18 24 0,-1-1 0,0 0 0,-1-1 0,-1 0 0,0 0 0,7-21 0,-15 36 0,-1 0 0,1-1 0,-1 1 0,0-1 0,1 0 0,-1 1 0,0-1 0,0 1 0,0-1 0,0 1 0,0-1 0,0 1 0,-1-1 0,1 1 0,-1-1 0,1 1 0,-1-1 0,1 1 0,-1-1 0,0 1 0,1 0 0,-2-2 0,0 1 0,0 0 0,0 1 0,0-1 0,0 1 0,-1-1 0,1 1 0,0 0 0,-1 0 0,1 0 0,0 0 0,-1 0 0,-2 0 0,-9-2 0,-1 2 0,1-1 0,-27 3 0,33-1 0,-7 0 0,0-1 0,0 0 0,1-1 0,-1-1 0,0 0 0,1-1 0,0 0 0,-16-8 0,-7-6 0,-56-37 0,70 40 0,15 11 0,0 0 0,0 0 0,-1 1 0,1 0 0,-1 1 0,1-1 0,-1 2 0,0-1 0,-10 1 0,-14 0 0,-38 3 0,15 1 0,12-4 0,-57-10 0,55 5 0,-51-1 0,69 6 0,-52-9 0,50 5 0,-46-2 0,7 8 0,-98 13 0,59 2 0,-184 21 0,198-31 0,-162-9 0,240 1 0,0-1 0,1-1 0,0-1 0,0 0 0,-23-12 0,17 8 0,-37-12 0,24 10 0,1-1 0,0-2 0,-30-18 0,-16-6 0,68 33 0,0 1 0,0 1 0,-1 0 0,1 1 0,-1 0 0,-15 0 0,-75 3 0,42 2 0,44-3 0,0 1 0,-21 4 0,33-4 0,-1 0 0,1 0 0,-1 0 0,1 0 0,0 1 0,0 0 0,0 0 0,0 0 0,0 0 0,0 0 0,1 1 0,-7 6 0,9-9 0,1 1 0,-1-1 0,1 1 0,-1-1 0,1 1 0,0-1 0,-1 1 0,1-1 0,0 1 0,0-1 0,0 1 0,-1 0 0,1-1 0,0 1 0,0-1 0,0 1 0,0 0 0,0-1 0,0 1 0,0-1 0,0 1 0,0 0 0,0-1 0,0 1 0,0 0 0,1-1 0,-1 1 0,0-1 0,0 1 0,1-1 0,-1 1 0,0-1 0,1 1 0,-1-1 0,1 1 0,-1-1 0,0 1 0,1-1 0,-1 1 0,1-1 0,-1 0 0,1 1 0,-1-1 0,1 0 0,-1 0 0,1 1 0,0-1 0,-1 0 0,1 0 0,-1 0 0,2 0 0,2 2 0,1-1 0,-1 0 0,1 0 0,-1-1 0,1 1 0,4-1 0,22-3 0,0-2 0,-1-1 0,33-10 0,13-3 0,65-10 0,-2 2 0,135-46 0,-248 65 0,1 1 0,0 2 0,52-5 0,83 8 0,-101 3 0,-38-3 0,0 0 0,0-2 0,42-11 0,-34 7 0,36-5 0,-31 9 0,47-4 0,1-4 0,122-35 0,-126 27 0,-54 14 0,0-1 0,0 0 0,24-12 0,-21 7 0,59-16 0,-56 20 0,49-21 0,70-34 0,-151 63 0,-1 1 0,-1 0 0,1-1 0,0 1 0,0 0 0,0 0 0,0 0 0,0 0 0,0 0 0,1 0 0,-1 0 0,0 0 0,0 0 0,1 1 0,-1-1 0,1 0 0,-1 0 0,1 1 0,-1-1 0,1 0 0,0 1 0,0-1 0,0 0 0,0 1 0,0-1 0,0 0 0,0 1 0,0-1 0,0 0 0,0 1 0,1-1 0,0 2 0,1 2 0,1-1 0,0 1 0,0-1 0,1 0 0,-1 1 0,1-1 0,0-1 0,0 1 0,0-1 0,8 6 0,54 26 0,-45-24 0,137 77 0,77 37 0,-176-98 0,-1 2 0,71 48 0,-124-73 0,1 0 0,-1 0 0,1 1 0,-1 0 0,-1 0 0,1 0 0,-1 1 0,0-1 0,0 1 0,4 8 0,-6-11 0,-1 0 0,0 0 0,-1 0 0,1 0 0,0 0 0,-1 0 0,0 0 0,1 1 0,-1-1 0,0 0 0,-1 0 0,1 0 0,-1 0 0,1 0 0,-1 0 0,0 0 0,0 0 0,0 0 0,0 0 0,-1-1 0,1 1 0,-1 0 0,0-1 0,-3 4 0,-3 3 0,-1 0 0,0-1 0,0 0 0,-1-1 0,0 0 0,-1-1 0,-20 10 0,13-7 0,2 0 0,-20 14 0,-14 11 0,-82 43 0,65-40 0,-34 17 0,49-28 0,2 3 0,-74 54 0,73-38 0,2 1 0,2 3 0,-47 63 0,78-94 0,7-13 0,9-14 0,6-3 0,0 0 0,1 0 0,1 1 0,-1 0 0,2 1 0,17-19 0,-6 7 0,130-142 0,-58 88 0,-64 50 0,58-60 0,-75 74 0,0-1 0,-1-1 0,0 0 0,-2 0 0,9-17 0,-17 30 0,1 0 0,0-1 0,0 1 0,-1-1 0,1 1 0,-1-1 0,1 1 0,-1-1 0,0 1 0,0-1 0,0 1 0,1-1 0,-1 1 0,-1-1 0,1 1 0,0-1 0,0 1 0,-1-1 0,1 1 0,0-1 0,-1 1 0,0-3 0,-1 3 0,1 0 0,0 0 0,0 0 0,-1 0 0,1 0 0,-1 0 0,1 0 0,-1 1 0,1-1 0,-1 1 0,1-1 0,-1 1 0,0-1 0,1 1 0,-1 0 0,1-1 0,-3 1 0,-9 0 0,-1 1 0,1 0 0,0 1 0,-14 4 0,19-5 0,-32 10 0,0 0 0,1 3 0,1 1 0,0 2 0,1 2 0,1 1 0,1 1 0,1 3 0,1 0 0,1 2 0,1 2 0,-42 48 0,-45 79 0,79-99 0,18-23 0,1 1 0,-20 46 0,23-42 0,-40 62 0,56-98 0,0 0 0,-1 0 0,1 0 0,0 0 0,0 1 0,0-1 0,1 0 0,-1 1 0,1-1 0,-1 0 0,1 1 0,0 4 0,0-7 0,0 1 0,0-1 0,0 0 0,0 1 0,0-1 0,0 0 0,0 1 0,0-1 0,0 0 0,1 0 0,-1 1 0,0-1 0,0 0 0,0 1 0,0-1 0,1 0 0,-1 0 0,0 0 0,0 1 0,1-1 0,-1 0 0,0 0 0,0 0 0,1 1 0,-1-1 0,0 0 0,1 0 0,-1 0 0,0 0 0,1 0 0,-1 0 0,0 0 0,1 0 0,19-9 0,-1-8 0,0 0 0,-1-2 0,-1 0 0,-1 0 0,17-28 0,63-118 0,-80 138 0,227-444 0,-240 466 0,-1 0 0,1 0 0,-1-1 0,0 1 0,-1-1 0,1 0 0,-1 1 0,0-1 0,0-6 0,-1 10 0,-1 0 0,1 0 0,-1 0 0,1 0 0,-1 0 0,0 0 0,1 0 0,-1 0 0,0 0 0,-1 0 0,1 0 0,0 1 0,0-1 0,-1 1 0,1-1 0,-1 1 0,1-1 0,-1 1 0,0 0 0,0 0 0,1-1 0,-1 1 0,0 1 0,0-1 0,0 0 0,0 0 0,-4 0 0,-2-2 0,0 1 0,0 0 0,0 0 0,0 1 0,-1 0 0,1 1 0,0-1 0,0 2 0,-1-1 0,1 1 0,0 0 0,0 1 0,-1 0 0,1 0 0,-14 7 0,13-4 0,-1 0 0,1 1 0,0 1 0,1-1 0,0 1 0,0 1 0,0-1 0,1 1 0,0 1 0,1-1 0,-11 19 0,1 1 0,-3 2 0,3 0 0,0 1 0,-18 56 0,23-51 0,-4 18 0,-2-1 0,-3-1 0,-34 66 0,33-80 0,-18 31 0,-30 74 0,52-107 0,-7 15 0,23-47 0,0-1 0,0 1 0,0-1 0,0 1 0,1-1 0,-1 1 0,1-1 0,0 1 0,0 0 0,0-1 0,1 1 0,0 3 0,0-6 0,-1 0 0,1 0 0,-1 0 0,1 0 0,-1-1 0,1 1 0,-1 0 0,1-1 0,0 1 0,-1 0 0,1-1 0,0 1 0,0-1 0,-1 1 0,1-1 0,0 1 0,0-1 0,0 0 0,0 1 0,0-1 0,0 0 0,-1 0 0,1 1 0,0-1 0,0 0 0,0 0 0,0 0 0,0 0 0,0 0 0,0 0 0,0-1 0,0 1 0,0 0 0,0 0 0,-1-1 0,2 0 0,34-13 0,-9-2 0,38-30 0,-19 13 0,-21 16 0,-1-1 0,-1-2 0,25-24 0,-42 37 0,0 0 0,0 0 0,0 0 0,-1-1 0,0 0 0,-1 0 0,0-1 0,0 1 0,0-1 0,-1 0 0,-1 0 0,0 0 0,0 0 0,1-14 0,-4-9 0,-2 1 0,-1 0 0,-2-1 0,-1 2 0,-1-1 0,-17-38 0,-3-19 0,10 30 0,-27-109 0,35 122 0,-2 2 0,-26-60 0,38 102 0,0 0 0,-1 0 0,1 0 0,0 0 0,0 0 0,0 0 0,0 1 0,0-1 0,0 0 0,0 0 0,0 0 0,0 0 0,0 0 0,0 0 0,0 0 0,1 1 0,-1-1 0,0 0 0,1 0 0,-1 0 0,1 0 0,-1 1 0,1-1 0,-1 0 0,1 1 0,0-1 0,-1 0 0,1 1 0,0-1 0,-1 1 0,1-1 0,0 1 0,0-1 0,-1 1 0,1-1 0,0 1 0,0 0 0,0-1 0,0 1 0,0 0 0,-1 0 0,1 0 0,0 0 0,2 0 0,48-3 0,-43 3 0,353 3 0,-325 0 0,-34-3 0,-1 0 0,0 1 0,1-1 0,-1 1 0,0-1 0,1 1 0,-1-1 0,0 1 0,0 0 0,1 0 0,-1 0 0,0-1 0,0 1 0,0 0 0,0 0 0,0 0 0,0 1 0,-1-1 0,1 0 0,0 0 0,0 0 0,0 3 0,-1-4 0,0 0 0,0 1 0,0-1 0,-1 1 0,1-1 0,0 1 0,0-1 0,0 0 0,-1 1 0,1-1 0,0 1 0,0-1 0,-1 0 0,1 1 0,0-1 0,-1 0 0,1 1 0,0-1 0,-1 0 0,1 0 0,0 1 0,-1-1 0,1 0 0,-1 0 0,1 0 0,-1 0 0,1 1 0,0-1 0,-1 0 0,1 0 0,-1 0 0,1 0 0,-1 0 0,1 0 0,-1 0 0,1 0 0,0 0 0,-1 0 0,1-1 0,-1 1 0,0 0 0,-22-3 0,-9-2 0,-19-5 0,-97-5 0,127 15 0,-41-3 0,1 3 0,0 3 0,-121 22 0,-52 34 0,43-7 0,172-48 0,0 0 0,0-2 0,0 0 0,-1-2 0,1 0 0,0-1 0,0-1 0,0 0 0,0-2 0,-19-5 0,26 4 0,-1 0 0,2 0 0,-1-1 0,1-1 0,0 0 0,0-1 0,1 0 0,0 0 0,0-1 0,1 0 0,-15-21 0,20 23 0,0 0 0,0-1 0,1 1 0,1-1 0,-1 0 0,1 0 0,1 0 0,-1 0 0,1 0 0,1 0 0,0 0 0,0-1 0,0 1 0,4-16 0,-4 20 0,1 0 0,0 0 0,0 0 0,0 0 0,1 1 0,0-1 0,-1 0 0,1 1 0,1-1 0,-1 1 0,0-1 0,1 1 0,0 0 0,-1 0 0,1 0 0,0 1 0,1-1 0,-1 1 0,0-1 0,1 1 0,0 0 0,-1 0 0,1 1 0,0-1 0,0 1 0,0 0 0,0 0 0,0 0 0,0 1 0,0-1 0,5 1 0,3 1 0,0 1 0,0 0 0,0 1 0,-1 0 0,1 1 0,-1 0 0,19 11 0,27 8 0,-8-7 0,1-2 0,0-2 0,1-3 0,0-2 0,82 1 0,-57-8 0,-14 0 0,0-2 0,73-12 0,-102 9 0,-1 1 0,57 0 0,-75 4 0,0 1 0,-1 0 0,1 1 0,-1 1 0,1 0 0,-1 0 0,0 2 0,0 0 0,14 7 0,-23-9 0,0 0 0,0 0 0,0 1 0,0-1 0,0 1 0,-1 0 0,0 0 0,0 0 0,0 0 0,0 0 0,0 1 0,-1-1 0,0 1 0,0 0 0,0 0 0,-1 0 0,2 7 0,0 10 0,0 0 0,-2 44 0,-1-46 0,0 0 0,6 31 0,0-22 0,-1 1 0,-2-1 0,0 1 0,-2 0 0,-1-1 0,-8 58 0,-1-56 0,-2 0 0,0-1 0,-2 0 0,-21 33 0,-9 24 0,36-72 0,-1 0 0,0 0 0,-1-1 0,0 0 0,-2-1 0,1 0 0,-2 0 0,0-1 0,-14 11 0,16-16 0,0 0 0,0 0 0,-1-1 0,1 0 0,-1-1 0,-1-1 0,1 0 0,0 0 0,-1-1 0,0 0 0,0-1 0,0-1 0,-16 1 0,17-2 0,1 0 0,-1-1 0,0 0 0,1 0 0,-12-4 0,19 4 0,-1-1 0,0 1 0,1-1 0,-1 0 0,1 0 0,0 0 0,-1 0 0,1-1 0,0 1 0,0-1 0,1 0 0,-1 0 0,0 0 0,1 0 0,0 0 0,0 0 0,-2-4 0,-4-11 0,1 0 0,1-1 0,1 1 0,0-1 0,2 0 0,0 0 0,1 0 0,1-1 0,0 1 0,6-39 0,1 15 0,2 1 0,1-1 0,29-73 0,-12 53 0,2 1 0,3 2 0,67-97 0,-69 110 0,-20 31 0,1 0 0,16-20 0,-12 19 0,-12 13 0,1 0 0,1-1 0,-1 1 0,1 1 0,-1-1 0,1 0 0,0 1 0,0 0 0,1 0 0,-1 0 0,5-2 0,-8 5 0,-1 0 0,0 0 0,0 0 0,0 0 0,0 0 0,1 0 0,-1 0 0,0 0 0,0 0 0,0 0 0,0 0 0,0 0 0,1 0 0,-1 0 0,0 0 0,0 0 0,0 0 0,0 0 0,1 0 0,-1 0 0,0 0 0,0 0 0,0 0 0,0 0 0,0 0 0,0 1 0,1-1 0,-1 0 0,0 0 0,0 0 0,0 0 0,0 0 0,0 0 0,0 1 0,0-1 0,0 0 0,0 0 0,1 0 0,-1 0 0,0 0 0,0 1 0,0-1 0,0 0 0,0 0 0,0 0 0,0 0 0,0 0 0,0 1 0,0-1 0,0 0 0,0 0 0,0 0 0,-4 15 0,-8 13 0,-3-4 0,-1 1 0,-1-2 0,-32 34 0,1-2 0,-32 32 0,19-22 0,30-32 0,-1-3 0,-1-1 0,-2-1 0,-1-2 0,-1-1 0,-49 24 0,52-30 0,1 2 0,1 1 0,-37 33 0,52-39 0,0 1 0,0 1 0,2 0 0,0 2 0,1-1 0,-16 32 0,-9 27 0,39-78 0,0 0 0,0 1 0,0-1 0,-1 0 0,1 1 0,0-1 0,0 0 0,0 1 0,0-1 0,0 0 0,-1 1 0,1-1 0,0 0 0,0 1 0,0-1 0,0 1 0,0-1 0,0 0 0,0 1 0,0-1 0,0 0 0,1 1 0,-1-1 0,0 1 0,0-1 0,0 0 0,0 1 0,0-1 0,1 0 0,-1 1 0,0-1 0,12-1 0,13-14 0,2-3 0,37-26 0,85-44 0,321-135 0,-458 217 0,1 0 0,0 1 0,0 1 0,0 0 0,1 1 0,0 0 0,-1 1 0,1 0 0,0 1 0,0 1 0,0 0 0,25 4 0,-26-1 0,-9-2 0,1 0 0,-1 0 0,0-1 0,1 1 0,-1-1 0,0 0 0,1 0 0,-1 0 0,6-2 0,-10 2 0,0 0 0,0 0 0,0 0 0,0 0 0,1 0 0,-1 0 0,0 0 0,0 0 0,0 0 0,0 0 0,1-1 0,-1 1 0,0 0 0,0 0 0,0 0 0,0 0 0,0 0 0,1 0 0,-1-1 0,0 1 0,0 0 0,0 0 0,0 0 0,0 0 0,0 0 0,0-1 0,0 1 0,0 0 0,0 0 0,0 0 0,0-1 0,0 1 0,0 0 0,0 0 0,0 0 0,0 0 0,0-1 0,0 1 0,0 0 0,0 0 0,0 0 0,0 0 0,0-1 0,0 1 0,0 0 0,0 0 0,0 0 0,0 0 0,0-1 0,-1 1 0,1 0 0,0 0 0,0 0 0,0 0 0,0 0 0,0 0 0,0 0 0,-1-1 0,1 1 0,0 0 0,0 0 0,0 0 0,0 0 0,-1 0 0,1 0 0,0 0 0,0 0 0,-1 0 0,-14-8 0,12 7 0,-129-58 0,-75-37 0,154 67 0,-2 1 0,0 3 0,-2 3 0,0 2 0,-1 3 0,-1 2 0,-78-9 0,123 22 0,-1 2 0,0 0 0,0 0 0,1 1 0,-1 1 0,-15 4 0,24-4 0,0-1 0,0 1 0,0 1 0,0-1 0,1 1 0,0 0 0,-1 0 0,1 0 0,0 1 0,0 0 0,1 0 0,-1 0 0,1 1 0,0-1 0,0 1 0,0 0 0,-2 6 0,4-8 0,1 0 0,0 1 0,0-1 0,0 0 0,0 1 0,1-1 0,-1 0 0,1 1 0,0-1 0,0 1 0,0-1 0,0 1 0,1-1 0,0 1 0,-1-1 0,3 5 0,3 7 0,0 0 0,12 20 0,5 12 0,1 24 0,-10-26 0,34 73 0,-42-107 0,-1-1 0,2 1 0,-1-1 0,1 0 0,1-1 0,0 0 0,0 0 0,1 0 0,0-1 0,0-1 0,18 12 0,-18-15 0,1 0 0,-1-1 0,1 0 0,-1 0 0,1-1 0,0-1 0,0 0 0,0 0 0,0 0 0,11-2 0,-13 1 0,0-1 0,0 0 0,1 0 0,-1-1 0,0 0 0,0-1 0,0 0 0,-1 0 0,1 0 0,-1-1 0,1 0 0,8-7 0,-12 6 0,1 0 0,-1 0 0,0-1 0,-1 0 0,0 0 0,1 0 0,-2 0 0,1 0 0,-1-1 0,0 1 0,0-1 0,-1 1 0,0-1 0,0 0 0,-1 1 0,0-12 0,1 10 0,-1 1 0,-1-1 0,0 0 0,0 1 0,0-1 0,-1 1 0,0-1 0,0 1 0,-1 0 0,0 0 0,-1 0 0,1 0 0,-1 0 0,-7-8 0,7 10 0,-2 1 0,1-1 0,0 1 0,-1 0 0,0 1 0,0-1 0,0 1 0,0 0 0,-1 0 0,1 1 0,-1 0 0,0 0 0,-9-1 0,-7 1 0,0 1 0,-40 2 0,-19 0 0,79-1 0,0 0 0,1 0 0,-1-1 0,0 0 0,0 1 0,1-1 0,-1 0 0,0-1 0,1 1 0,-1 0 0,1-1 0,-1 1 0,1-1 0,0 0 0,0 1 0,0-1 0,0 0 0,0-1 0,0 1 0,-2-4 0,4 6 0,0 0 0,0 0 0,0 0 0,0 0 0,0 0 0,1 0 0,-1 0 0,0 0 0,0 1 0,0-1 0,1 0 0,-1 0 0,0 0 0,0 0 0,0 0 0,0 0 0,1 0 0,-1 0 0,0 0 0,0 0 0,0 0 0,0 0 0,1 0 0,-1-1 0,0 1 0,0 0 0,0 0 0,1 0 0,-1 0 0,0 0 0,0 0 0,0 0 0,0 0 0,0 0 0,0-1 0,1 1 0,-1 0 0,0 0 0,0 0 0,0 0 0,0-1 0,0 1 0,0 0 0,0 0 0,0 0 0,0 0 0,0-1 0,1 1 0,-1 0 0,0 0 0,0 0 0,0 0 0,0-1 0,12 17 0,-8-7 0,-1 1 0,0-1 0,0 1 0,-1-1 0,0 1 0,-1 0 0,0 0 0,-1 0 0,0-1 0,0 1 0,-1 0 0,-1 0 0,1 0 0,-2-1 0,1 1 0,-5 10 0,-19 48 0,-117 268 0,107-257 0,-28 87 0,43-106 0,16-48 0,-2 5 0,1 2 0,0-1 0,1 1 0,1-1 0,-2 24 0,6-30 0,-2 0 0,1 0 0,-5 14 0,78-207 0,-57 142 0,26-51 0,-8 19 0,-22 51 0,0 0 0,21-29 0,2-3 0,-12 19 0,-12 18 0,-1 0 0,0 0 0,9-25 0,8-24 0,-17 44 0,-1 1 0,0-1 0,-1 0 0,-2-1 0,0 1 0,4-36 0,-9 54 0,0 0 0,0 0 0,0 1 0,0-1 0,0 0 0,-1 1 0,1-1 0,0 0 0,-1 0 0,1 1 0,-1-1 0,0 1 0,1-1 0,-1 0 0,0 1 0,0 0 0,0-1 0,0 1 0,-2-3 0,1 4 0,1-1 0,0 0 0,-1 1 0,1-1 0,0 1 0,-1-1 0,1 1 0,-1 0 0,1 0 0,-1-1 0,1 1 0,-1 0 0,1 0 0,-1 0 0,1 1 0,-1-1 0,1 0 0,-2 1 0,-3 1 0,0 0 0,1 1 0,-1 0 0,1-1 0,-1 2 0,1-1 0,0 1 0,0-1 0,-7 9 0,5-4 0,0 0 0,1 0 0,0 1 0,0 0 0,1 0 0,0 1 0,1-1 0,0 1 0,-3 10 0,3-3 0,1 0 0,1 1 0,0-1 0,2 32 0,1-6 0,2 52 0,-14 132 0,-5-60 0,-16 107 0,8-136 0,9-46 0,-49 169 0,61-254 0,1-1 0,-1 0 0,0 0 0,0 1 0,-1-2 0,0 1 0,0 0 0,0-1 0,-1 0 0,1 0 0,-10 7 0,12-10 0,-1-1 0,1 1 0,0-1 0,0 0 0,-1 0 0,1 0 0,-1 0 0,1-1 0,-1 1 0,1-1 0,-1 1 0,1-1 0,-1 0 0,0 0 0,1 0 0,-1 0 0,1-1 0,-1 1 0,1-1 0,-1 1 0,1-1 0,-1 0 0,1 0 0,-1 0 0,1 0 0,0-1 0,0 1 0,0 0 0,0-1 0,0 0 0,0 1 0,0-1 0,-2-2 0,-3-4 0,1-1 0,-1 0 0,1 0 0,1 0 0,0-1 0,0 1 0,1-1 0,0 0 0,-4-17 0,0-9 0,-7-52 0,6-28 0,9-194 0,5 255 0,1 1 0,3 0 0,2 0 0,25-70 0,-14 48 0,17-119 0,-36 175 0,-1 13 0,0-1 0,-1 1 0,0-1 0,-1 1 0,0-1 0,-1-12 0,1 19 0,0 1 0,0-1 0,0 1 0,0-1 0,0 1 0,0-1 0,0 1 0,0 0 0,0-1 0,0 1 0,0-1 0,0 1 0,0-1 0,-1 1 0,1 0 0,0-1 0,0 1 0,-1 0 0,1-1 0,0 1 0,0 0 0,-1-1 0,1 1 0,-1 0 0,1-1 0,0 1 0,-1 0 0,1 0 0,0-1 0,-1 1 0,1 0 0,-1 0 0,0 0 0,-10 12 0,-8 30 0,18-37 0,-7 19 0,1 1 0,1 0 0,2 0 0,-3 44 0,-5 31 0,-46 218 0,-32 171 0,78-444 0,-2-1 0,-1 0 0,-3-2 0,-39 72 0,36-74 0,-99 213 0,87-198 0,31-52 0,-1 1 0,1-1 0,-1 0 0,0 0 0,0 0 0,0 0 0,-1 0 0,1 0 0,-1-1 0,1 0 0,-9 4 0,12-6 0,-1 0 0,0 0 0,0 0 0,0 0 0,0 0 0,1 0 0,-1 0 0,0-1 0,0 1 0,0 0 0,1 0 0,-1-1 0,0 1 0,0 0 0,1-1 0,-1 1 0,0-1 0,0 1 0,1-1 0,-1 1 0,1-1 0,-1 0 0,1 1 0,-1-1 0,1 0 0,-1 1 0,1-1 0,-1 0 0,1 1 0,0-1 0,-1 0 0,1 0 0,0 0 0,0 1 0,0-1 0,-1 0 0,1-1 0,-4-37 0,4 33 0,-1-44 0,3-1 0,13-80 0,32-100 0,9-65 0,-16 15 0,-24 204 0,41-120 0,-49 174 0,-1 0 0,-1 0 0,0 0 0,-2-1 0,-1 1 0,-1-1 0,-1 0 0,-2-26 0,1 49 0,0 0 0,0 0 0,0 0 0,0 0 0,0 0 0,-1 0 0,1 0 0,0 0 0,0 0 0,-1 0 0,1 0 0,0 0 0,-1 1 0,1-1 0,-1 0 0,1 0 0,-1 0 0,0 1 0,0-2 0,0 2 0,0 0 0,1 0 0,-1 0 0,1 1 0,-1-1 0,1 0 0,-1 1 0,1-1 0,-1 0 0,1 1 0,-1-1 0,1 1 0,-1-1 0,1 1 0,0-1 0,-1 1 0,1-1 0,0 1 0,-1-1 0,1 1 0,0-1 0,0 2 0,-18 45 0,16-42 0,-117 340 0,64-195 0,-76 143 0,38-119 0,73-142 0,0-2 0,2 1 0,1 1 0,-23 63 0,39-92 0,0-1 0,1 0 0,-1 0 0,0 1 0,0-1 0,0 0 0,-1 0 0,1 0 0,0 0 0,-1 0 0,1-1 0,-1 1 0,0 0 0,1-1 0,-1 1 0,0-1 0,0 0 0,0 1 0,0-1 0,0 0 0,-1 0 0,-3 1 0,5-2 0,0 0 0,0 0 0,0 0 0,-1 0 0,1 0 0,0 0 0,0 0 0,0 0 0,0-1 0,0 1 0,0-1 0,0 1 0,0 0 0,0-1 0,0 1 0,0-1 0,0 0 0,0 1 0,-1-2 0,1 0 0,-1 0 0,1 0 0,0 0 0,-1 0 0,1 0 0,0 0 0,0 0 0,0 0 0,1-1 0,-1 1 0,0 0 0,0-4 0,-1-20 0,1 0 0,0 0 0,2-1 0,1 1 0,7-32 0,3-38 0,-8-268 0,-5 216 0,-2 99 0,-11-70 0,7 71 0,5 39 0,1-1 0,-1 0 0,-1 1 0,-5-15 0,9 24 0,-1 0 0,0 0 0,0 0 0,0 0 0,0 0 0,0 0 0,0 0 0,0 0 0,0-1 0,0 1 0,-1 0 0,1 0 0,0 0 0,0 0 0,0 0 0,0 0 0,0 0 0,0 0 0,0 0 0,0 0 0,0 0 0,0-1 0,0 1 0,0 0 0,0 0 0,0 0 0,0 0 0,0 0 0,0 0 0,-1 0 0,1 0 0,0 0 0,0 0 0,0 0 0,0 0 0,0 0 0,0 0 0,0 0 0,0 0 0,0 0 0,0 0 0,-1 0 0,1 0 0,0 0 0,0 0 0,0 0 0,0 0 0,0 0 0,0 0 0,0 0 0,0 0 0,0 0 0,-1 0 0,1 0 0,0 0 0,0 0 0,0 0 0,0 0 0,0 0 0,0 0 0,0 1 0,0-1 0,0 0 0,0 0 0,0 0 0,0 0 0,0 0 0,0 0 0,-3 11 0,0 13 0,-10 247 0,3-88 0,-59 459 0,63-610 0,-21 55 0,13-45 0,14-40 0,0-1 0,0 0 0,-1 1 0,1-1 0,-1 1 0,0-1 0,1 1 0,-1-1 0,0 0 0,0 0 0,0 1 0,1-1 0,-1 0 0,-1 0 0,1 0 0,0 0 0,-2 2 0,-4-8 0,2-14 0,3-68 0,3 63 0,-2 0 0,-5-38 0,4 53 0,0 1 0,0-1 0,-1 1 0,0 0 0,0 0 0,-1 1 0,0-1 0,-1 1 0,0 0 0,0 0 0,-7-8 0,-49-55 0,60 68 0,0 0 0,-1 0 0,1 1 0,0-1 0,-1 1 0,0-1 0,1 1 0,-1 0 0,0-1 0,1 1 0,-1 0 0,0 0 0,0 0 0,0 1 0,0-1 0,0 0 0,0 1 0,0-1 0,0 1 0,-1 0 0,1 0 0,0-1 0,0 1 0,0 1 0,0-1 0,0 0 0,-4 1 0,3 0 0,1 1 0,-1-1 0,1 1 0,-1-1 0,1 1 0,0 0 0,0-1 0,0 1 0,0 1 0,0-1 0,0 0 0,0 0 0,1 1 0,-1-1 0,1 0 0,0 1 0,-1 0 0,1-1 0,0 1 0,0 5 0,-4 21 0,2 0 0,1 1 0,2-1 0,1 1 0,5 31 0,-7-59 0,1-1 0,0 1 0,0 0 0,0-1 0,1 1 0,-1 0 0,0-1 0,1 1 0,-1 0 0,1-1 0,-1 1 0,1 0 0,0-1 0,0 1 0,-1-1 0,1 0 0,0 1 0,0-1 0,1 0 0,-1 1 0,0-1 0,0 0 0,1 0 0,-1 0 0,3 1 0,-2-2 0,0 0 0,0 0 0,0 0 0,0-1 0,0 1 0,0 0 0,0-1 0,0 0 0,0 0 0,0 1 0,0-1 0,-1 0 0,1-1 0,0 1 0,-1 0 0,1 0 0,0-1 0,-1 1 0,0-1 0,3-2 0,3-5 0,1 0 0,-1 0 0,0 0 0,-1-1 0,-1 0 0,1-1 0,-1 1 0,-1-1 0,0 0 0,4-19 0,-2-5 0,-1-1 0,-1-40 0,-1 24 0,0 29 0,1 0 0,2 0 0,0 0 0,11-24 0,-1 1 0,-6 22 0,1 0 0,1 0 0,1 1 0,1 1 0,1 0 0,34-37 0,-42 50 0,31-30 0,-37 37 0,1 1 0,0-1 0,0 1 0,0-1 0,-1 1 0,1 0 0,0 0 0,1 0 0,-1 0 0,0 0 0,0 0 0,0 0 0,1 1 0,-1-1 0,0 1 0,1 0 0,3 0 0,-5 0 0,1 1 0,-1-1 0,0 1 0,1 0 0,-1-1 0,0 1 0,0 0 0,0 0 0,0 0 0,0 0 0,0 0 0,0 0 0,0 0 0,0 1 0,-1-1 0,1 0 0,0 0 0,-1 1 0,1-1 0,-1 0 0,1 1 0,-1-1 0,1 3 0,3 37 0,-4-35 0,0 337 0,-2-141 0,3-100 0,-3 112 0,1-205 0,1-7 0,-1 0 0,1 0 0,0 1 0,0-1 0,0 0 0,0 0 0,0 0 0,0 1 0,1-1 0,0 2 0,0-3 0,-1-1 0,1 1 0,0-1 0,0 1 0,-1-1 0,1 1 0,0-1 0,0 0 0,0 1 0,-1-1 0,1 0 0,0 0 0,0 1 0,0-1 0,0 0 0,0 0 0,-1 0 0,1 0 0,0 0 0,0-1 0,0 1 0,0 0 0,0 0 0,-1 0 0,1-1 0,0 1 0,0 0 0,0-1 0,-1 1 0,2-2 0,4 0 0,-1-1 0,0 0 0,0 0 0,0 0 0,0-1 0,0 0 0,-1 0 0,0 0 0,0 0 0,0-1 0,0 0 0,4-7 0,-3 4 0,-1 1 0,0-1 0,0 0 0,-1 0 0,0 0 0,-1 0 0,0-1 0,2-8 0,-2-16 0,3 1 0,0 0 0,3 0 0,20-58 0,-15 58 0,1 1 0,2 0 0,26-37 0,-41 66 0,0 0 0,1 0 0,-1 0 0,1 0 0,-1 0 0,1 1 0,0-1 0,0 0 0,0 1 0,0-1 0,0 1 0,0 0 0,0 0 0,1 0 0,-1 0 0,0 0 0,1 0 0,-1 1 0,0-1 0,1 1 0,-1-1 0,1 1 0,-1 0 0,1 0 0,-1 0 0,1 0 0,3 1 0,2 3 0,1-1 0,-2 1 0,1 0 0,0 1 0,-1-1 0,11 10 0,-18-14 0,305 211 0,-292-202 0,0-1 0,0-1 0,1 0 0,0-1 0,1 0 0,-1-1 0,1-1 0,0 0 0,0-1 0,0-1 0,1 0 0,-1-1 0,1-1 0,-1 0 0,23-4 0,-13 0 0,0 0 0,0-2 0,0-1 0,-1-1 0,0-2 0,-1 0 0,1-1 0,33-23 0,-35 18 0,-2 0 0,20-22 0,20-15 0,-37 33 0,-10 9 0,0 0 0,18-11 0,-27 20 0,-1 0 0,1 0 0,0 0 0,0 0 0,0 1 0,0 0 0,0 0 0,0 0 0,1 0 0,-1 0 0,0 1 0,0 0 0,1 0 0,3 1 0,-7-1 0,1 0 0,-1 0 0,0 0 0,0 1 0,1-1 0,-1 0 0,0 1 0,0-1 0,0 1 0,0 0 0,0-1 0,0 1 0,0 0 0,0 0 0,0-1 0,0 1 0,0 0 0,0 0 0,0 0 0,-1 0 0,1 0 0,0 0 0,0 2 0,0 0 0,-1-1 0,1 1 0,-1-1 0,0 0 0,0 1 0,0-1 0,0 1 0,0-1 0,-1 1 0,1-1 0,-1 4 0,-3 5 0,0 0 0,-1 0 0,-10 18 0,-15 29 0,22-39 0,-2-1 0,0 0 0,-17 24 0,10-25 0,-1 0 0,0-1 0,-1-1 0,0 0 0,-2-2 0,0 0 0,0-1 0,-25 9 0,41-19 0,0 1 0,0-1 0,-1-1 0,1 1 0,-1-1 0,1 0 0,-1 0 0,1 0 0,-1-1 0,0 0 0,1 0 0,-1 0 0,1-1 0,-1 0 0,1 0 0,-1 0 0,1-1 0,-1 0 0,1 0 0,0 0 0,0-1 0,0 1 0,0-1 0,1-1 0,-1 1 0,1 0 0,-1-1 0,1 0 0,0 0 0,1 0 0,-1-1 0,1 1 0,0-1 0,0 0 0,0 0 0,1 0 0,0 0 0,-4-11 0,-64-146 0,24 60 0,34 69 0,1 0 0,1 0 0,2-1 0,2-1 0,0 1 0,3-1 0,1 0 0,5-68 0,-1 88 0,0 1 0,1-1 0,0 1 0,2 0 0,0 0 0,0 1 0,1-1 0,1 1 0,0 0 0,0 1 0,2 0 0,-1 0 0,2 1 0,-1 0 0,2 0 0,-1 1 0,2 0 0,-1 1 0,1 1 0,0 0 0,1 0 0,0 1 0,0 1 0,28-10 0,36-1 0,1 3 0,85-3 0,-73 8 0,6-2 0,190 5 0,-284 6 0,0 0 0,1 0 0,-1 0 0,1 0 0,-1 1 0,0-1 0,1 1 0,-1 0 0,0-1 0,0 1 0,1 0 0,-1 0 0,0 1 0,0-1 0,0 0 0,0 1 0,0-1 0,-1 1 0,1 0 0,0-1 0,-1 1 0,1 0 0,-1 0 0,1 0 0,1 4 0,-3-3 0,1 0 0,-1 0 0,0 0 0,0 0 0,0 0 0,0 0 0,0 0 0,-1 0 0,1 0 0,-1 0 0,0 0 0,0 0 0,0 0 0,0 0 0,-1-1 0,1 1 0,-1 0 0,0-1 0,-3 5 0,0-1 0,0-1 0,0-1 0,0 1 0,0-1 0,-1 1 0,0-2 0,0 1 0,0-1 0,-10 5 0,-67 20 0,53-20 0,-1-1 0,-1-1 0,-1-2 0,1-1 0,0-2 0,-56-5 0,2 2 0,57 1 0,19 0 0,0 1 0,0 0 0,0 0 0,-20 4 0,27-3 0,1-1 0,-1 1 0,1 0 0,0 0 0,-1 0 0,1 1 0,0-1 0,0 1 0,-1-1 0,1 1 0,0 0 0,0-1 0,1 1 0,-1 0 0,0 0 0,1 0 0,-1 1 0,1-1 0,0 0 0,0 1 0,0-1 0,0 1 0,-1 3 0,-1 5 0,0-3 0,0 0 0,1 1 0,1-1 0,-1 1 0,2-1 0,-1 10 0,1-16 0,0 0 0,1 0 0,-1 0 0,1 0 0,-1 0 0,1 0 0,0-1 0,-1 1 0,1 0 0,0 0 0,0-1 0,0 1 0,1 0 0,-1-1 0,0 1 0,1-1 0,-1 0 0,1 1 0,-1-1 0,1 0 0,-1 0 0,1 0 0,0 0 0,0 0 0,-1 0 0,1-1 0,0 1 0,0-1 0,0 1 0,0-1 0,0 0 0,2 1 0,18 1 0,-1-1 0,0 0 0,0-2 0,0 0 0,0-2 0,0 0 0,0-1 0,31-11 0,-3-3 0,-2-2 0,62-34 0,-88 43 0,-16 10 0,0-1 0,-1 0 0,1-1 0,0 1 0,-1-1 0,1 0 0,-1 0 0,0 0 0,0 0 0,0-1 0,-1 0 0,1 0 0,3-5 0,-7 8-36,0 1 0,0-1 0,0 1 1,0-1-1,0 1 0,0-1 0,0 1 0,0-1 0,0 0 0,0 1 0,0-1 0,0 1 0,0-1 0,0 1 0,-1-1 0,1 1 0,0-1 1,0 1-1,-1-1 0,1 1 0,0-1 0,0 1 0,-1-1 0,1 1 0,-1-1 0,1 1 0,0 0 0,-1-1 0,1 1 0,-1 0 0,1-1 1,-1 1-1,1 0 0,-1 0 0,1 0 0,-1-1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90500" y="990600"/>
            <a:ext cx="8763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4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14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14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14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190500" y="914400"/>
            <a:ext cx="8763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4572000" y="6477490"/>
            <a:ext cx="457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Rajalakshmi Engineering College 		</a:t>
            </a:r>
            <a:fld id="{00000000-1234-1234-1234-123412341234}" type="slidenum"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 ExtraBold"/>
              <a:buNone/>
              <a:defRPr b="1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l="-776" t="63278" r="776" b="-30897"/>
          <a:stretch/>
        </p:blipFill>
        <p:spPr>
          <a:xfrm>
            <a:off x="-72010" y="29380"/>
            <a:ext cx="9216010" cy="3231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-14748" y="986564"/>
            <a:ext cx="9158748" cy="4841163"/>
            <a:chOff x="-14748" y="986564"/>
            <a:chExt cx="9158748" cy="4841163"/>
          </a:xfrm>
        </p:grpSpPr>
        <p:sp>
          <p:nvSpPr>
            <p:cNvPr id="90" name="Google Shape;90;p13"/>
            <p:cNvSpPr txBox="1"/>
            <p:nvPr/>
          </p:nvSpPr>
          <p:spPr>
            <a:xfrm>
              <a:off x="177781" y="4812105"/>
              <a:ext cx="432220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ARVINDBALAJE D(210701030)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AJAY Y(210701020)</a:t>
              </a:r>
            </a:p>
          </p:txBody>
        </p:sp>
        <p:grpSp>
          <p:nvGrpSpPr>
            <p:cNvPr id="91" name="Google Shape;91;p13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/>
                <a:ahLst/>
                <a:cxnLst/>
                <a:rect l="l" t="t" r="r" b="b"/>
                <a:pathLst>
                  <a:path w="4140797" h="2622445" extrusionOk="0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AA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>
                  <a:gd name="adj" fmla="val 50000"/>
                </a:avLst>
              </a:prstGeom>
              <a:solidFill>
                <a:srgbClr val="59595B"/>
              </a:solidFill>
              <a:ln w="25400" cap="flat" cmpd="sng">
                <a:solidFill>
                  <a:srgbClr val="59595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algn="l" rotWithShape="0">
                  <a:srgbClr val="000000">
                    <a:alpha val="2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" name="Google Shape;94;p13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95" name="Google Shape;95;p13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>
                    <a:gd name="adj" fmla="val 50000"/>
                  </a:avLst>
                </a:prstGeom>
                <a:solidFill>
                  <a:srgbClr val="00AAAD"/>
                </a:solidFill>
                <a:ln>
                  <a:noFill/>
                </a:ln>
                <a:effectLst>
                  <a:outerShdw blurRad="50800" dist="38100" algn="l" rotWithShape="0">
                    <a:srgbClr val="000000">
                      <a:alpha val="29803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3"/>
                <p:cNvSpPr txBox="1"/>
                <p:nvPr/>
              </p:nvSpPr>
              <p:spPr>
                <a:xfrm>
                  <a:off x="67868" y="1061591"/>
                  <a:ext cx="4696789" cy="10156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2000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PROFESSIONAL READINESS FOR INNOVATION , EMPLOYABILITY AND ENTREPRENEURSHIP</a:t>
                  </a:r>
                  <a:endParaRPr sz="20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7" name="Google Shape;97;p13"/>
              <p:cNvSpPr txBox="1"/>
              <p:nvPr/>
            </p:nvSpPr>
            <p:spPr>
              <a:xfrm>
                <a:off x="-3080" y="2075105"/>
                <a:ext cx="5491498" cy="2308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SIGNMATE-Sign Language detection system</a:t>
                </a:r>
                <a:endParaRPr sz="4800" dirty="0"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/>
                <a:ahLst/>
                <a:cxnLst/>
                <a:rect l="l" t="t" r="r" b="b"/>
                <a:pathLst>
                  <a:path w="1672363" h="3086099" extrusionOk="0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srgbClr val="000000">
                    <a:alpha val="2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9" name="Google Shape;9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8284" y="4441459"/>
            <a:ext cx="1813542" cy="154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EF01-D477-3BE0-35A2-3749EFF3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15ED0-AFA2-1651-832D-161F4E631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914400"/>
            <a:ext cx="8763000" cy="5410200"/>
          </a:xfrm>
        </p:spPr>
        <p:txBody>
          <a:bodyPr>
            <a:normAutofit fontScale="92500" lnSpcReduction="20000"/>
          </a:bodyPr>
          <a:lstStyle/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Expansion of Sign Language Detection:</a:t>
            </a:r>
          </a:p>
          <a:p>
            <a:r>
              <a:rPr lang="en-US" dirty="0"/>
              <a:t>Inclusion of more complex ASL signs and phrases.</a:t>
            </a:r>
          </a:p>
          <a:p>
            <a:r>
              <a:rPr lang="en-US" dirty="0"/>
              <a:t>Support for additional sign languages.</a:t>
            </a:r>
          </a:p>
          <a:p>
            <a:pPr marL="76200" indent="0">
              <a:buNone/>
            </a:pPr>
            <a:r>
              <a:rPr lang="en-US" b="1" dirty="0"/>
              <a:t>Advanced Gamification:</a:t>
            </a:r>
          </a:p>
          <a:p>
            <a:r>
              <a:rPr lang="en-US" dirty="0"/>
              <a:t>More interactive and varied game scenarios.</a:t>
            </a:r>
          </a:p>
          <a:p>
            <a:r>
              <a:rPr lang="en-US" dirty="0"/>
              <a:t>Enhanced feedback mechanisms.</a:t>
            </a:r>
          </a:p>
          <a:p>
            <a:pPr marL="76200" indent="0">
              <a:buNone/>
            </a:pPr>
            <a:r>
              <a:rPr lang="en-US" b="1" dirty="0"/>
              <a:t>Inclusivity Features:</a:t>
            </a:r>
          </a:p>
          <a:p>
            <a:r>
              <a:rPr lang="en-US" dirty="0"/>
              <a:t>Additional accessibility features for children with other disabilities.</a:t>
            </a:r>
          </a:p>
          <a:p>
            <a:r>
              <a:rPr lang="en-US" dirty="0"/>
              <a:t>Integration with speech and language therapy tools.</a:t>
            </a:r>
          </a:p>
          <a:p>
            <a:pPr marL="76200" indent="0">
              <a:buNone/>
            </a:pPr>
            <a:r>
              <a:rPr lang="en-US" b="1" dirty="0"/>
              <a:t>Technology Upgrades:</a:t>
            </a:r>
          </a:p>
          <a:p>
            <a:r>
              <a:rPr lang="en-US" dirty="0"/>
              <a:t>Use of more advanced machine learning models for higher accuracy.</a:t>
            </a:r>
          </a:p>
          <a:p>
            <a:r>
              <a:rPr lang="en-US" dirty="0"/>
              <a:t>Incorporation of augmented reality (AR) for a more immersive learning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>
            <a:off x="1844234" y="2321005"/>
            <a:ext cx="54555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F94A-1EDA-25CE-3916-E2C32F59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EF9D4-3715-F424-BE92-CAA3C80C0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76200" indent="0">
              <a:buNone/>
            </a:pPr>
            <a:r>
              <a:rPr lang="en-US" dirty="0"/>
              <a:t>Develop an interactive game-based education app integrating points and leaderboard, ensuring inclusivity for disabled students aiming for improved learning and confidence. 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Specific Focus: </a:t>
            </a:r>
            <a:r>
              <a:rPr lang="en-US" dirty="0"/>
              <a:t>Detect American Sign Language (ASL) for children below 5 years old using computer vision and machine learning techniques.</a:t>
            </a:r>
          </a:p>
          <a:p>
            <a:pPr marL="76200" indent="0">
              <a:buNone/>
            </a:pPr>
            <a:r>
              <a:rPr lang="en-US" b="1" dirty="0"/>
              <a:t>Challenges Addressed:</a:t>
            </a:r>
          </a:p>
          <a:p>
            <a:r>
              <a:rPr lang="en-US" dirty="0"/>
              <a:t>Lack of engaging educational tools for disabled children, particularly those with hearing impairments.</a:t>
            </a:r>
          </a:p>
          <a:p>
            <a:r>
              <a:rPr lang="en-US" dirty="0"/>
              <a:t>Need for inclusive learning environments that foster confidence and participation.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22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190500" y="990600"/>
            <a:ext cx="8763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352425" indent="0" algn="just">
              <a:spcBef>
                <a:spcPts val="380"/>
              </a:spcBef>
              <a:spcAft>
                <a:spcPts val="0"/>
              </a:spcAft>
              <a:buNone/>
            </a:pPr>
            <a:r>
              <a:rPr lang="en-US" b="1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SignMate</a:t>
            </a:r>
            <a:r>
              <a:rPr lang="en-US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Overview: </a:t>
            </a:r>
            <a:r>
              <a:rPr lang="en-US" b="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SignMate</a:t>
            </a:r>
            <a:r>
              <a:rPr lang="en-US" b="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innovative educational application designed to teach young children American Sign Language (ASL) through interactive games.</a:t>
            </a:r>
          </a:p>
          <a:p>
            <a:pPr marL="0" marR="352425" indent="0" algn="just">
              <a:spcBef>
                <a:spcPts val="380"/>
              </a:spcBef>
              <a:spcAft>
                <a:spcPts val="0"/>
              </a:spcAft>
              <a:buNone/>
            </a:pPr>
            <a:r>
              <a:rPr lang="en-US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Features:</a:t>
            </a:r>
          </a:p>
          <a:p>
            <a:pPr marL="285750" marR="352425" indent="-285750" algn="just">
              <a:spcBef>
                <a:spcPts val="380"/>
              </a:spcBef>
            </a:pPr>
            <a:r>
              <a:rPr lang="en-US" b="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machine learning models to accurately detect and interpret ASL.</a:t>
            </a:r>
          </a:p>
          <a:p>
            <a:pPr marL="285750" marR="352425" indent="-285750" algn="just">
              <a:spcBef>
                <a:spcPts val="380"/>
              </a:spcBef>
            </a:pPr>
            <a:r>
              <a:rPr lang="en-US" b="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Engages children through a point-based system and leaderboards to motivate learning.</a:t>
            </a:r>
          </a:p>
          <a:p>
            <a:pPr marL="285750" marR="352425" indent="-285750" algn="just">
              <a:spcBef>
                <a:spcPts val="380"/>
              </a:spcBef>
            </a:pPr>
            <a:r>
              <a:rPr lang="en-US" b="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accessibility and inclusivity for disabled children.</a:t>
            </a:r>
          </a:p>
          <a:p>
            <a:pPr marL="0" marR="352425" indent="0" algn="just">
              <a:spcBef>
                <a:spcPts val="380"/>
              </a:spcBef>
              <a:buNone/>
            </a:pPr>
            <a:endParaRPr lang="en-US" sz="1800" b="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AE0-155C-A365-5317-615CD080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51CE7-BF72-24CD-57FB-695FD1062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375920" lvl="0" indent="0" algn="just">
              <a:lnSpc>
                <a:spcPct val="150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Solutions:</a:t>
            </a:r>
          </a:p>
          <a:p>
            <a:pPr marL="342900" marR="375920" indent="-342900" algn="just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 learning methods (books, flashcards).</a:t>
            </a:r>
          </a:p>
          <a:p>
            <a:pPr marL="342900" marR="375920" indent="-342900" algn="just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sign language apps without gamification or interactivity.</a:t>
            </a:r>
          </a:p>
          <a:p>
            <a:pPr marL="0" marR="375920" lvl="0" indent="0" algn="just">
              <a:lnSpc>
                <a:spcPct val="150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Disadvantages:</a:t>
            </a:r>
          </a:p>
          <a:p>
            <a:pPr marL="342900" marR="375920" indent="-342900" algn="just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engagement and motivation for young learners.</a:t>
            </a:r>
          </a:p>
          <a:p>
            <a:pPr marL="342900" marR="375920" indent="-342900" algn="just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inclusivity features for children with disabilities.</a:t>
            </a:r>
          </a:p>
          <a:p>
            <a:pPr marL="342900" marR="375920" indent="-342900" algn="just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Insufficient accuracy and interactivity in existing sign language detection apps.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84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PROPOSED SYSTEM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190500" y="990600"/>
            <a:ext cx="8763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Combines ASL detection with interactive gaming elements.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computer vision and deep learning for accurate ASL recognition.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Points and leaderboards to enhance motivation.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feedback to ensure children remain engaged and interested.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Designed with features to support disabled students, ensuring equal learning opportunities.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ARCHITECTURE DIAGRAM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8DD9F-57BA-5B84-9037-B18467B2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095375"/>
            <a:ext cx="8096250" cy="4667250"/>
          </a:xfrm>
          <a:prstGeom prst="rect">
            <a:avLst/>
          </a:prstGeom>
        </p:spPr>
      </p:pic>
      <p:sp>
        <p:nvSpPr>
          <p:cNvPr id="4" name="AutoShape 6" descr="General block diagram of sign language recognition system (SLRS) [4] |  Download Scientific Diagram">
            <a:extLst>
              <a:ext uri="{FF2B5EF4-FFF2-40B4-BE49-F238E27FC236}">
                <a16:creationId xmlns:a16="http://schemas.microsoft.com/office/drawing/2014/main" id="{A753FAEB-59D5-DE11-5CF3-F8CBB744367B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90500" y="990600"/>
            <a:ext cx="8763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6200" indent="0">
              <a:buNone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3DC0EA-B30D-B75C-57C1-1219B680C683}"/>
                  </a:ext>
                </a:extLst>
              </p14:cNvPr>
              <p14:cNvContentPartPr/>
              <p14:nvPr/>
            </p14:nvContentPartPr>
            <p14:xfrm>
              <a:off x="2940949" y="2096069"/>
              <a:ext cx="182520" cy="32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3DC0EA-B30D-B75C-57C1-1219B680C6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309" y="2060069"/>
                <a:ext cx="254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86ED24-D5C8-F050-C4C8-76647D665843}"/>
                  </a:ext>
                </a:extLst>
              </p14:cNvPr>
              <p14:cNvContentPartPr/>
              <p14:nvPr/>
            </p14:nvContentPartPr>
            <p14:xfrm>
              <a:off x="2733229" y="1638509"/>
              <a:ext cx="528840" cy="621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86ED24-D5C8-F050-C4C8-76647D6658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7229" y="1602869"/>
                <a:ext cx="6004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94D179-93B7-3C26-987C-CAE2879EDB37}"/>
                  </a:ext>
                </a:extLst>
              </p14:cNvPr>
              <p14:cNvContentPartPr/>
              <p14:nvPr/>
            </p14:nvContentPartPr>
            <p14:xfrm>
              <a:off x="2699389" y="1491629"/>
              <a:ext cx="1488600" cy="1142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94D179-93B7-3C26-987C-CAE2879EDB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3389" y="1455629"/>
                <a:ext cx="1560240" cy="12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DATASET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90500" y="990600"/>
            <a:ext cx="8763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F7D2-911F-9F25-B644-0F1B394F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166335"/>
            <a:ext cx="3248057" cy="1827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86DC8-15E2-67F1-D155-991223AC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237061"/>
            <a:ext cx="3248057" cy="2169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203C7-9E71-780A-6515-F2F3A399A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66335"/>
            <a:ext cx="3248057" cy="1827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56050-3D5C-5D7B-14AF-7E2E40AE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99" y="3237061"/>
            <a:ext cx="3248057" cy="2169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OUTPUTS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AEAA-EB05-C269-CE8C-F910A3EA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" y="1029779"/>
            <a:ext cx="4269357" cy="2895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AE411-CCDD-565E-C77B-28F3A4A52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45" y="2695678"/>
            <a:ext cx="4034497" cy="28447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8E2D-8BCF-5547-ABBE-3C22ADF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DAEC7-5E0E-E34F-A0C9-688A416BA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SignMate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effectively combines ASL detection with interactive gaming to provide an inclusive and engaging educational experience.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Emphasizes improved learning and confidence among young children, particularly those with disabilities.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Impact: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to revolutionize educational tools for disabled students.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Promotes inclusivity and equal learning opportunities.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2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412</Words>
  <Application>Microsoft Office PowerPoint</Application>
  <PresentationFormat>On-screen Show (4:3)</PresentationFormat>
  <Paragraphs>62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Noto Sans Symbols</vt:lpstr>
      <vt:lpstr>Times New Roman</vt:lpstr>
      <vt:lpstr>Open Sans ExtraBold</vt:lpstr>
      <vt:lpstr>Office Theme</vt:lpstr>
      <vt:lpstr>PowerPoint Presentation</vt:lpstr>
      <vt:lpstr>PROBLEM STATEMENT</vt:lpstr>
      <vt:lpstr>INTRODUCTION</vt:lpstr>
      <vt:lpstr>EXISTING SYSTEM</vt:lpstr>
      <vt:lpstr>PROPOSED SYSTEM </vt:lpstr>
      <vt:lpstr>ARCHITECTURE DIAGRAM</vt:lpstr>
      <vt:lpstr>DATASET</vt:lpstr>
      <vt:lpstr>OUTPUTS</vt:lpstr>
      <vt:lpstr>CONCLUSION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Akshaya Raja</dc:creator>
  <cp:lastModifiedBy>Arvind Balaje</cp:lastModifiedBy>
  <cp:revision>9</cp:revision>
  <dcterms:modified xsi:type="dcterms:W3CDTF">2024-05-19T14:55:50Z</dcterms:modified>
</cp:coreProperties>
</file>